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6"/>
  </p:notesMasterIdLst>
  <p:sldIdLst>
    <p:sldId id="256" r:id="rId2"/>
    <p:sldId id="258" r:id="rId3"/>
    <p:sldId id="257" r:id="rId4"/>
    <p:sldId id="259" r:id="rId5"/>
    <p:sldId id="260" r:id="rId6"/>
    <p:sldId id="261" r:id="rId7"/>
    <p:sldId id="262" r:id="rId8"/>
    <p:sldId id="324" r:id="rId9"/>
    <p:sldId id="315" r:id="rId10"/>
    <p:sldId id="316" r:id="rId11"/>
    <p:sldId id="265" r:id="rId12"/>
    <p:sldId id="317" r:id="rId13"/>
    <p:sldId id="318" r:id="rId14"/>
    <p:sldId id="319" r:id="rId15"/>
    <p:sldId id="325" r:id="rId16"/>
    <p:sldId id="326" r:id="rId17"/>
    <p:sldId id="327" r:id="rId18"/>
    <p:sldId id="267" r:id="rId19"/>
    <p:sldId id="320" r:id="rId20"/>
    <p:sldId id="321" r:id="rId21"/>
    <p:sldId id="322" r:id="rId22"/>
    <p:sldId id="323" r:id="rId23"/>
    <p:sldId id="275" r:id="rId24"/>
    <p:sldId id="293" r:id="rId25"/>
  </p:sldIdLst>
  <p:sldSz cx="9144000" cy="5143500" type="screen16x9"/>
  <p:notesSz cx="6858000" cy="9144000"/>
  <p:embeddedFontLst>
    <p:embeddedFont>
      <p:font typeface="Anaheim" panose="020B0604020202020204" charset="0"/>
      <p:regular r:id="rId27"/>
    </p:embeddedFont>
    <p:embeddedFont>
      <p:font typeface="Anek Latin" panose="020B0604020202020204" charset="0"/>
      <p:regular r:id="rId28"/>
      <p:bold r:id="rId29"/>
    </p:embeddedFont>
    <p:embeddedFont>
      <p:font typeface="Calibri" panose="020F0502020204030204" pitchFamily="34" charset="0"/>
      <p:regular r:id="rId30"/>
      <p:bold r:id="rId31"/>
      <p:italic r:id="rId32"/>
      <p:boldItalic r:id="rId33"/>
    </p:embeddedFont>
    <p:embeddedFont>
      <p:font typeface="Josefin Sans" pitchFamily="2" charset="0"/>
      <p:regular r:id="rId34"/>
      <p:bold r:id="rId35"/>
      <p:italic r:id="rId36"/>
      <p:boldItalic r:id="rId37"/>
    </p:embeddedFont>
    <p:embeddedFont>
      <p:font typeface="Libre Baskerville" panose="020B0604020202020204" charset="0"/>
      <p:regular r:id="rId38"/>
      <p:bold r:id="rId39"/>
      <p:italic r:id="rId40"/>
    </p:embeddedFont>
    <p:embeddedFont>
      <p:font typeface="Open Sans" panose="020B0606030504020204" pitchFamily="3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
      <p:font typeface="Work Sans"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B3B"/>
    <a:srgbClr val="C7BBA3"/>
    <a:srgbClr val="C4B7A2"/>
    <a:srgbClr val="C3B6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CED08D-3E9E-454B-BF1F-772F6D23DBED}">
  <a:tblStyle styleId="{9FCED08D-3E9E-454B-BF1F-772F6D23DB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1905d2a10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1905d2a1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4b3c4b2f3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4b3c4b2f3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895460ef7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895460ef7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38bf8d2e7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38bf8d2e7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9a7075efb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9a7075efb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3aebdc6f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3aebdc6f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1905d2a10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1905d2a10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1905d2a1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1905d2a1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f67a234de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f67a234de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c53d5fbfae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c53d5fbfa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12;p2"/>
            <p:cNvGrpSpPr/>
            <p:nvPr/>
          </p:nvGrpSpPr>
          <p:grpSpPr>
            <a:xfrm>
              <a:off x="501" y="236725"/>
              <a:ext cx="8966411" cy="4777650"/>
              <a:chOff x="469693" y="236725"/>
              <a:chExt cx="8497357" cy="4777650"/>
            </a:xfrm>
          </p:grpSpPr>
          <p:pic>
            <p:nvPicPr>
              <p:cNvPr id="13" name="Google Shape;13;p2"/>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14" name="Google Shape;14;p2"/>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grpSp>
      <p:sp>
        <p:nvSpPr>
          <p:cNvPr id="15" name="Google Shape;15;p2"/>
          <p:cNvSpPr/>
          <p:nvPr/>
        </p:nvSpPr>
        <p:spPr>
          <a:xfrm>
            <a:off x="308475" y="638400"/>
            <a:ext cx="5186400" cy="3860400"/>
          </a:xfrm>
          <a:prstGeom prst="rect">
            <a:avLst/>
          </a:prstGeom>
          <a:solidFill>
            <a:schemeClr val="lt2"/>
          </a:solidFill>
          <a:ln>
            <a:noFill/>
          </a:ln>
          <a:effectLst>
            <a:outerShdw blurRad="57150" dist="1905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0" y="236725"/>
            <a:ext cx="713400" cy="4684500"/>
          </a:xfrm>
          <a:prstGeom prst="rect">
            <a:avLst/>
          </a:prstGeom>
          <a:gradFill>
            <a:gsLst>
              <a:gs pos="0">
                <a:srgbClr val="212121">
                  <a:alpha val="10588"/>
                  <a:alpha val="34580"/>
                </a:srgbClr>
              </a:gs>
              <a:gs pos="50000">
                <a:srgbClr val="F2F2F2">
                  <a:alpha val="0"/>
                  <a:alpha val="34580"/>
                </a:srgbClr>
              </a:gs>
              <a:gs pos="100000">
                <a:srgbClr val="212121">
                  <a:alpha val="10588"/>
                  <a:alpha val="345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txBox="1">
            <a:spLocks noGrp="1"/>
          </p:cNvSpPr>
          <p:nvPr>
            <p:ph type="ctrTitle"/>
          </p:nvPr>
        </p:nvSpPr>
        <p:spPr>
          <a:xfrm>
            <a:off x="1107775" y="1018650"/>
            <a:ext cx="3980700" cy="2912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184575" y="3931054"/>
            <a:ext cx="3903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9" name="Google Shape;19;p2"/>
          <p:cNvPicPr preferRelativeResize="0"/>
          <p:nvPr/>
        </p:nvPicPr>
        <p:blipFill>
          <a:blip r:embed="rId3">
            <a:alphaModFix/>
          </a:blip>
          <a:stretch>
            <a:fillRect/>
          </a:stretch>
        </p:blipFill>
        <p:spPr>
          <a:xfrm rot="5400000">
            <a:off x="487979" y="1650716"/>
            <a:ext cx="430725" cy="41775"/>
          </a:xfrm>
          <a:prstGeom prst="rect">
            <a:avLst/>
          </a:prstGeom>
          <a:noFill/>
          <a:ln>
            <a:noFill/>
          </a:ln>
          <a:effectLst>
            <a:outerShdw blurRad="57150" dist="19050" dir="5400000" algn="bl" rotWithShape="0">
              <a:schemeClr val="dk1">
                <a:alpha val="50000"/>
              </a:schemeClr>
            </a:outerShdw>
          </a:effectLst>
        </p:spPr>
      </p:pic>
      <p:pic>
        <p:nvPicPr>
          <p:cNvPr id="20" name="Google Shape;20;p2"/>
          <p:cNvPicPr preferRelativeResize="0"/>
          <p:nvPr/>
        </p:nvPicPr>
        <p:blipFill>
          <a:blip r:embed="rId3">
            <a:alphaModFix/>
          </a:blip>
          <a:stretch>
            <a:fillRect/>
          </a:stretch>
        </p:blipFill>
        <p:spPr>
          <a:xfrm rot="5400000">
            <a:off x="487966" y="3508691"/>
            <a:ext cx="430725" cy="41775"/>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66"/>
        <p:cNvGrpSpPr/>
        <p:nvPr/>
      </p:nvGrpSpPr>
      <p:grpSpPr>
        <a:xfrm>
          <a:off x="0" y="0"/>
          <a:ext cx="0" cy="0"/>
          <a:chOff x="0" y="0"/>
          <a:chExt cx="0" cy="0"/>
        </a:xfrm>
      </p:grpSpPr>
      <p:grpSp>
        <p:nvGrpSpPr>
          <p:cNvPr id="167" name="Google Shape;167;p17"/>
          <p:cNvGrpSpPr/>
          <p:nvPr/>
        </p:nvGrpSpPr>
        <p:grpSpPr>
          <a:xfrm>
            <a:off x="0" y="0"/>
            <a:ext cx="9144000" cy="5143500"/>
            <a:chOff x="0" y="0"/>
            <a:chExt cx="9144000" cy="5143500"/>
          </a:xfrm>
        </p:grpSpPr>
        <p:sp>
          <p:nvSpPr>
            <p:cNvPr id="168" name="Google Shape;168;p17"/>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7"/>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0" name="Google Shape;170;p17"/>
            <p:cNvGrpSpPr/>
            <p:nvPr/>
          </p:nvGrpSpPr>
          <p:grpSpPr>
            <a:xfrm>
              <a:off x="501" y="236725"/>
              <a:ext cx="8966411" cy="4777650"/>
              <a:chOff x="469693" y="236725"/>
              <a:chExt cx="8497357" cy="4777650"/>
            </a:xfrm>
          </p:grpSpPr>
          <p:pic>
            <p:nvPicPr>
              <p:cNvPr id="171" name="Google Shape;171;p17"/>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172" name="Google Shape;172;p17"/>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173" name="Google Shape;173;p17"/>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 name="Google Shape;174;p17"/>
          <p:cNvSpPr txBox="1">
            <a:spLocks noGrp="1"/>
          </p:cNvSpPr>
          <p:nvPr>
            <p:ph type="title"/>
          </p:nvPr>
        </p:nvSpPr>
        <p:spPr>
          <a:xfrm>
            <a:off x="3819425" y="539500"/>
            <a:ext cx="3881100" cy="1275600"/>
          </a:xfrm>
          <a:prstGeom prst="rect">
            <a:avLst/>
          </a:prstGeom>
        </p:spPr>
        <p:txBody>
          <a:bodyPr spcFirstLastPara="1" wrap="square" lIns="91425" tIns="91425" rIns="91425" bIns="91425" anchor="ctr" anchorCtr="0">
            <a:noAutofit/>
          </a:bodyPr>
          <a:lstStyle>
            <a:lvl1pPr lvl="0">
              <a:spcBef>
                <a:spcPts val="0"/>
              </a:spcBef>
              <a:spcAft>
                <a:spcPts val="0"/>
              </a:spcAft>
              <a:buNone/>
              <a:defRPr sz="3500"/>
            </a:lvl1pPr>
            <a:lvl2pPr lvl="1">
              <a:spcBef>
                <a:spcPts val="0"/>
              </a:spcBef>
              <a:spcAft>
                <a:spcPts val="0"/>
              </a:spcAft>
              <a:buNone/>
              <a:defRPr sz="3500">
                <a:solidFill>
                  <a:schemeClr val="dk2"/>
                </a:solidFill>
              </a:defRPr>
            </a:lvl2pPr>
            <a:lvl3pPr lvl="2">
              <a:spcBef>
                <a:spcPts val="0"/>
              </a:spcBef>
              <a:spcAft>
                <a:spcPts val="0"/>
              </a:spcAft>
              <a:buNone/>
              <a:defRPr sz="3500">
                <a:solidFill>
                  <a:schemeClr val="dk2"/>
                </a:solidFill>
              </a:defRPr>
            </a:lvl3pPr>
            <a:lvl4pPr lvl="3">
              <a:spcBef>
                <a:spcPts val="0"/>
              </a:spcBef>
              <a:spcAft>
                <a:spcPts val="0"/>
              </a:spcAft>
              <a:buNone/>
              <a:defRPr sz="3500">
                <a:solidFill>
                  <a:schemeClr val="dk2"/>
                </a:solidFill>
              </a:defRPr>
            </a:lvl4pPr>
            <a:lvl5pPr lvl="4">
              <a:spcBef>
                <a:spcPts val="0"/>
              </a:spcBef>
              <a:spcAft>
                <a:spcPts val="0"/>
              </a:spcAft>
              <a:buNone/>
              <a:defRPr sz="3500">
                <a:solidFill>
                  <a:schemeClr val="dk2"/>
                </a:solidFill>
              </a:defRPr>
            </a:lvl5pPr>
            <a:lvl6pPr lvl="5">
              <a:spcBef>
                <a:spcPts val="0"/>
              </a:spcBef>
              <a:spcAft>
                <a:spcPts val="0"/>
              </a:spcAft>
              <a:buNone/>
              <a:defRPr sz="3500">
                <a:solidFill>
                  <a:schemeClr val="dk2"/>
                </a:solidFill>
              </a:defRPr>
            </a:lvl6pPr>
            <a:lvl7pPr lvl="6">
              <a:spcBef>
                <a:spcPts val="0"/>
              </a:spcBef>
              <a:spcAft>
                <a:spcPts val="0"/>
              </a:spcAft>
              <a:buNone/>
              <a:defRPr sz="3500">
                <a:solidFill>
                  <a:schemeClr val="dk2"/>
                </a:solidFill>
              </a:defRPr>
            </a:lvl7pPr>
            <a:lvl8pPr lvl="7">
              <a:spcBef>
                <a:spcPts val="0"/>
              </a:spcBef>
              <a:spcAft>
                <a:spcPts val="0"/>
              </a:spcAft>
              <a:buNone/>
              <a:defRPr sz="3500">
                <a:solidFill>
                  <a:schemeClr val="dk2"/>
                </a:solidFill>
              </a:defRPr>
            </a:lvl8pPr>
            <a:lvl9pPr lvl="8">
              <a:spcBef>
                <a:spcPts val="0"/>
              </a:spcBef>
              <a:spcAft>
                <a:spcPts val="0"/>
              </a:spcAft>
              <a:buNone/>
              <a:defRPr sz="3500">
                <a:solidFill>
                  <a:schemeClr val="dk2"/>
                </a:solidFill>
              </a:defRPr>
            </a:lvl9pPr>
          </a:lstStyle>
          <a:p>
            <a:endParaRPr/>
          </a:p>
        </p:txBody>
      </p:sp>
      <p:sp>
        <p:nvSpPr>
          <p:cNvPr id="175" name="Google Shape;175;p17"/>
          <p:cNvSpPr txBox="1">
            <a:spLocks noGrp="1"/>
          </p:cNvSpPr>
          <p:nvPr>
            <p:ph type="subTitle" idx="1"/>
          </p:nvPr>
        </p:nvSpPr>
        <p:spPr>
          <a:xfrm>
            <a:off x="3819425" y="1990550"/>
            <a:ext cx="4172100" cy="219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262"/>
        <p:cNvGrpSpPr/>
        <p:nvPr/>
      </p:nvGrpSpPr>
      <p:grpSpPr>
        <a:xfrm>
          <a:off x="0" y="0"/>
          <a:ext cx="0" cy="0"/>
          <a:chOff x="0" y="0"/>
          <a:chExt cx="0" cy="0"/>
        </a:xfrm>
      </p:grpSpPr>
      <p:grpSp>
        <p:nvGrpSpPr>
          <p:cNvPr id="263" name="Google Shape;263;p24"/>
          <p:cNvGrpSpPr/>
          <p:nvPr/>
        </p:nvGrpSpPr>
        <p:grpSpPr>
          <a:xfrm>
            <a:off x="0" y="0"/>
            <a:ext cx="9144000" cy="5143500"/>
            <a:chOff x="0" y="0"/>
            <a:chExt cx="9144000" cy="5143500"/>
          </a:xfrm>
        </p:grpSpPr>
        <p:sp>
          <p:nvSpPr>
            <p:cNvPr id="264" name="Google Shape;264;p2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4"/>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6" name="Google Shape;266;p24"/>
            <p:cNvGrpSpPr/>
            <p:nvPr/>
          </p:nvGrpSpPr>
          <p:grpSpPr>
            <a:xfrm>
              <a:off x="501" y="236725"/>
              <a:ext cx="8966411" cy="4777650"/>
              <a:chOff x="469693" y="236725"/>
              <a:chExt cx="8497357" cy="4777650"/>
            </a:xfrm>
          </p:grpSpPr>
          <p:pic>
            <p:nvPicPr>
              <p:cNvPr id="267" name="Google Shape;267;p24"/>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268" name="Google Shape;268;p24"/>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269" name="Google Shape;269;p24"/>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0" name="Google Shape;270;p24"/>
          <p:cNvSpPr txBox="1">
            <a:spLocks noGrp="1"/>
          </p:cNvSpPr>
          <p:nvPr>
            <p:ph type="title"/>
          </p:nvPr>
        </p:nvSpPr>
        <p:spPr>
          <a:xfrm>
            <a:off x="713225" y="548650"/>
            <a:ext cx="77175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5_1_1">
    <p:spTree>
      <p:nvGrpSpPr>
        <p:cNvPr id="1" name="Shape 367"/>
        <p:cNvGrpSpPr/>
        <p:nvPr/>
      </p:nvGrpSpPr>
      <p:grpSpPr>
        <a:xfrm>
          <a:off x="0" y="0"/>
          <a:ext cx="0" cy="0"/>
          <a:chOff x="0" y="0"/>
          <a:chExt cx="0" cy="0"/>
        </a:xfrm>
      </p:grpSpPr>
      <p:grpSp>
        <p:nvGrpSpPr>
          <p:cNvPr id="368" name="Google Shape;368;p34"/>
          <p:cNvGrpSpPr/>
          <p:nvPr/>
        </p:nvGrpSpPr>
        <p:grpSpPr>
          <a:xfrm>
            <a:off x="0" y="0"/>
            <a:ext cx="9144000" cy="5143500"/>
            <a:chOff x="0" y="0"/>
            <a:chExt cx="9144000" cy="5143500"/>
          </a:xfrm>
        </p:grpSpPr>
        <p:sp>
          <p:nvSpPr>
            <p:cNvPr id="369" name="Google Shape;369;p3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4"/>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1" name="Google Shape;371;p34"/>
            <p:cNvGrpSpPr/>
            <p:nvPr/>
          </p:nvGrpSpPr>
          <p:grpSpPr>
            <a:xfrm>
              <a:off x="501" y="236725"/>
              <a:ext cx="8966411" cy="4777650"/>
              <a:chOff x="469693" y="236725"/>
              <a:chExt cx="8497357" cy="4777650"/>
            </a:xfrm>
          </p:grpSpPr>
          <p:pic>
            <p:nvPicPr>
              <p:cNvPr id="372" name="Google Shape;372;p34"/>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373" name="Google Shape;373;p34"/>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374" name="Google Shape;374;p34"/>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5" name="Google Shape;375;p34"/>
          <p:cNvSpPr txBox="1">
            <a:spLocks noGrp="1"/>
          </p:cNvSpPr>
          <p:nvPr>
            <p:ph type="title"/>
          </p:nvPr>
        </p:nvSpPr>
        <p:spPr>
          <a:xfrm>
            <a:off x="713350" y="549075"/>
            <a:ext cx="7717500" cy="59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76" name="Google Shape;376;p34"/>
          <p:cNvSpPr txBox="1">
            <a:spLocks noGrp="1"/>
          </p:cNvSpPr>
          <p:nvPr>
            <p:ph type="subTitle" idx="1"/>
          </p:nvPr>
        </p:nvSpPr>
        <p:spPr>
          <a:xfrm>
            <a:off x="1216922" y="1904513"/>
            <a:ext cx="18129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Open Sans"/>
              <a:buNone/>
              <a:defRPr sz="1900" b="1">
                <a:latin typeface="Anek Latin"/>
                <a:ea typeface="Anek Latin"/>
                <a:cs typeface="Anek Latin"/>
                <a:sym typeface="Anek Lati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7" name="Google Shape;377;p34"/>
          <p:cNvSpPr txBox="1">
            <a:spLocks noGrp="1"/>
          </p:cNvSpPr>
          <p:nvPr>
            <p:ph type="subTitle" idx="2"/>
          </p:nvPr>
        </p:nvSpPr>
        <p:spPr>
          <a:xfrm>
            <a:off x="1216922" y="2417636"/>
            <a:ext cx="18129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8" name="Google Shape;378;p34"/>
          <p:cNvSpPr txBox="1">
            <a:spLocks noGrp="1"/>
          </p:cNvSpPr>
          <p:nvPr>
            <p:ph type="subTitle" idx="3"/>
          </p:nvPr>
        </p:nvSpPr>
        <p:spPr>
          <a:xfrm>
            <a:off x="3667177" y="1904513"/>
            <a:ext cx="18117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Open Sans"/>
              <a:buNone/>
              <a:defRPr sz="1900" b="1">
                <a:latin typeface="Anek Latin"/>
                <a:ea typeface="Anek Latin"/>
                <a:cs typeface="Anek Latin"/>
                <a:sym typeface="Anek Lati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9" name="Google Shape;379;p34"/>
          <p:cNvSpPr txBox="1">
            <a:spLocks noGrp="1"/>
          </p:cNvSpPr>
          <p:nvPr>
            <p:ph type="subTitle" idx="4"/>
          </p:nvPr>
        </p:nvSpPr>
        <p:spPr>
          <a:xfrm>
            <a:off x="3667177" y="2417637"/>
            <a:ext cx="18117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0" name="Google Shape;380;p34"/>
          <p:cNvSpPr txBox="1">
            <a:spLocks noGrp="1"/>
          </p:cNvSpPr>
          <p:nvPr>
            <p:ph type="subTitle" idx="5"/>
          </p:nvPr>
        </p:nvSpPr>
        <p:spPr>
          <a:xfrm>
            <a:off x="1216922" y="3321288"/>
            <a:ext cx="18117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Open Sans"/>
              <a:buNone/>
              <a:defRPr sz="1900" b="1">
                <a:latin typeface="Anek Latin"/>
                <a:ea typeface="Anek Latin"/>
                <a:cs typeface="Anek Latin"/>
                <a:sym typeface="Anek Lati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1" name="Google Shape;381;p34"/>
          <p:cNvSpPr txBox="1">
            <a:spLocks noGrp="1"/>
          </p:cNvSpPr>
          <p:nvPr>
            <p:ph type="subTitle" idx="6"/>
          </p:nvPr>
        </p:nvSpPr>
        <p:spPr>
          <a:xfrm>
            <a:off x="1216922" y="3830868"/>
            <a:ext cx="18117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2" name="Google Shape;382;p34"/>
          <p:cNvSpPr txBox="1">
            <a:spLocks noGrp="1"/>
          </p:cNvSpPr>
          <p:nvPr>
            <p:ph type="subTitle" idx="7"/>
          </p:nvPr>
        </p:nvSpPr>
        <p:spPr>
          <a:xfrm>
            <a:off x="3667177" y="3321288"/>
            <a:ext cx="18105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Open Sans"/>
              <a:buNone/>
              <a:defRPr sz="1900" b="1">
                <a:latin typeface="Anek Latin"/>
                <a:ea typeface="Anek Latin"/>
                <a:cs typeface="Anek Latin"/>
                <a:sym typeface="Anek Lati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3" name="Google Shape;383;p34"/>
          <p:cNvSpPr txBox="1">
            <a:spLocks noGrp="1"/>
          </p:cNvSpPr>
          <p:nvPr>
            <p:ph type="subTitle" idx="8"/>
          </p:nvPr>
        </p:nvSpPr>
        <p:spPr>
          <a:xfrm>
            <a:off x="3667177" y="3830865"/>
            <a:ext cx="18105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4" name="Google Shape;384;p34"/>
          <p:cNvSpPr txBox="1">
            <a:spLocks noGrp="1"/>
          </p:cNvSpPr>
          <p:nvPr>
            <p:ph type="subTitle" idx="9"/>
          </p:nvPr>
        </p:nvSpPr>
        <p:spPr>
          <a:xfrm>
            <a:off x="6117676" y="1904513"/>
            <a:ext cx="18117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Open Sans"/>
              <a:buNone/>
              <a:defRPr sz="1900" b="1">
                <a:latin typeface="Anek Latin"/>
                <a:ea typeface="Anek Latin"/>
                <a:cs typeface="Anek Latin"/>
                <a:sym typeface="Anek Lati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5" name="Google Shape;385;p34"/>
          <p:cNvSpPr txBox="1">
            <a:spLocks noGrp="1"/>
          </p:cNvSpPr>
          <p:nvPr>
            <p:ph type="subTitle" idx="13"/>
          </p:nvPr>
        </p:nvSpPr>
        <p:spPr>
          <a:xfrm>
            <a:off x="6117676" y="2417637"/>
            <a:ext cx="18117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6" name="Google Shape;386;p34"/>
          <p:cNvSpPr txBox="1">
            <a:spLocks noGrp="1"/>
          </p:cNvSpPr>
          <p:nvPr>
            <p:ph type="subTitle" idx="14"/>
          </p:nvPr>
        </p:nvSpPr>
        <p:spPr>
          <a:xfrm>
            <a:off x="6117676" y="3321288"/>
            <a:ext cx="18105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Open Sans"/>
              <a:buNone/>
              <a:defRPr sz="1900" b="1">
                <a:latin typeface="Anek Latin"/>
                <a:ea typeface="Anek Latin"/>
                <a:cs typeface="Anek Latin"/>
                <a:sym typeface="Anek Lati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7" name="Google Shape;387;p34"/>
          <p:cNvSpPr txBox="1">
            <a:spLocks noGrp="1"/>
          </p:cNvSpPr>
          <p:nvPr>
            <p:ph type="subTitle" idx="15"/>
          </p:nvPr>
        </p:nvSpPr>
        <p:spPr>
          <a:xfrm>
            <a:off x="6117676" y="3830865"/>
            <a:ext cx="18105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16">
    <p:spTree>
      <p:nvGrpSpPr>
        <p:cNvPr id="1" name="Shape 388"/>
        <p:cNvGrpSpPr/>
        <p:nvPr/>
      </p:nvGrpSpPr>
      <p:grpSpPr>
        <a:xfrm>
          <a:off x="0" y="0"/>
          <a:ext cx="0" cy="0"/>
          <a:chOff x="0" y="0"/>
          <a:chExt cx="0" cy="0"/>
        </a:xfrm>
      </p:grpSpPr>
      <p:grpSp>
        <p:nvGrpSpPr>
          <p:cNvPr id="389" name="Google Shape;389;p35"/>
          <p:cNvGrpSpPr/>
          <p:nvPr/>
        </p:nvGrpSpPr>
        <p:grpSpPr>
          <a:xfrm>
            <a:off x="0" y="0"/>
            <a:ext cx="9144000" cy="5143500"/>
            <a:chOff x="0" y="0"/>
            <a:chExt cx="9144000" cy="5143500"/>
          </a:xfrm>
        </p:grpSpPr>
        <p:sp>
          <p:nvSpPr>
            <p:cNvPr id="390" name="Google Shape;390;p35"/>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5"/>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2" name="Google Shape;392;p35"/>
            <p:cNvGrpSpPr/>
            <p:nvPr/>
          </p:nvGrpSpPr>
          <p:grpSpPr>
            <a:xfrm>
              <a:off x="501" y="236725"/>
              <a:ext cx="8966411" cy="4777650"/>
              <a:chOff x="469693" y="236725"/>
              <a:chExt cx="8497357" cy="4777650"/>
            </a:xfrm>
          </p:grpSpPr>
          <p:pic>
            <p:nvPicPr>
              <p:cNvPr id="393" name="Google Shape;393;p35"/>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394" name="Google Shape;394;p35"/>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395" name="Google Shape;395;p35"/>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6" name="Google Shape;396;p35"/>
          <p:cNvSpPr txBox="1">
            <a:spLocks noGrp="1"/>
          </p:cNvSpPr>
          <p:nvPr>
            <p:ph type="subTitle" idx="1"/>
          </p:nvPr>
        </p:nvSpPr>
        <p:spPr>
          <a:xfrm flipH="1">
            <a:off x="990650" y="1690875"/>
            <a:ext cx="19791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1900" b="1">
                <a:latin typeface="Anek Latin"/>
                <a:ea typeface="Anek Latin"/>
                <a:cs typeface="Anek Latin"/>
                <a:sym typeface="Anek Latin"/>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a:endParaRPr/>
          </a:p>
        </p:txBody>
      </p:sp>
      <p:sp>
        <p:nvSpPr>
          <p:cNvPr id="397" name="Google Shape;397;p35"/>
          <p:cNvSpPr txBox="1">
            <a:spLocks noGrp="1"/>
          </p:cNvSpPr>
          <p:nvPr>
            <p:ph type="subTitle" idx="2"/>
          </p:nvPr>
        </p:nvSpPr>
        <p:spPr>
          <a:xfrm>
            <a:off x="6179447" y="1690875"/>
            <a:ext cx="1979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1900" b="1">
                <a:latin typeface="Anek Latin"/>
                <a:ea typeface="Anek Latin"/>
                <a:cs typeface="Anek Latin"/>
                <a:sym typeface="Anek Latin"/>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a:endParaRPr/>
          </a:p>
        </p:txBody>
      </p:sp>
      <p:sp>
        <p:nvSpPr>
          <p:cNvPr id="398" name="Google Shape;398;p35"/>
          <p:cNvSpPr txBox="1">
            <a:spLocks noGrp="1"/>
          </p:cNvSpPr>
          <p:nvPr>
            <p:ph type="subTitle" idx="3"/>
          </p:nvPr>
        </p:nvSpPr>
        <p:spPr>
          <a:xfrm flipH="1">
            <a:off x="990698" y="3324200"/>
            <a:ext cx="19791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1900" b="1">
                <a:latin typeface="Anek Latin"/>
                <a:ea typeface="Anek Latin"/>
                <a:cs typeface="Anek Latin"/>
                <a:sym typeface="Anek Latin"/>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a:endParaRPr/>
          </a:p>
        </p:txBody>
      </p:sp>
      <p:sp>
        <p:nvSpPr>
          <p:cNvPr id="399" name="Google Shape;399;p35"/>
          <p:cNvSpPr txBox="1">
            <a:spLocks noGrp="1"/>
          </p:cNvSpPr>
          <p:nvPr>
            <p:ph type="subTitle" idx="4"/>
          </p:nvPr>
        </p:nvSpPr>
        <p:spPr>
          <a:xfrm>
            <a:off x="6179447" y="3324200"/>
            <a:ext cx="1979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1900" b="1">
                <a:latin typeface="Anek Latin"/>
                <a:ea typeface="Anek Latin"/>
                <a:cs typeface="Anek Latin"/>
                <a:sym typeface="Anek Latin"/>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a:endParaRPr/>
          </a:p>
        </p:txBody>
      </p:sp>
      <p:sp>
        <p:nvSpPr>
          <p:cNvPr id="400" name="Google Shape;400;p35"/>
          <p:cNvSpPr txBox="1">
            <a:spLocks noGrp="1"/>
          </p:cNvSpPr>
          <p:nvPr>
            <p:ph type="title"/>
          </p:nvPr>
        </p:nvSpPr>
        <p:spPr>
          <a:xfrm>
            <a:off x="713225" y="496067"/>
            <a:ext cx="7717500" cy="58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solidFill>
                  <a:schemeClr val="dk2"/>
                </a:solidFill>
              </a:defRPr>
            </a:lvl2pPr>
            <a:lvl3pPr lvl="2" algn="ctr" rtl="0">
              <a:spcBef>
                <a:spcPts val="0"/>
              </a:spcBef>
              <a:spcAft>
                <a:spcPts val="0"/>
              </a:spcAft>
              <a:buNone/>
              <a:defRPr>
                <a:solidFill>
                  <a:schemeClr val="dk2"/>
                </a:solidFill>
              </a:defRPr>
            </a:lvl3pPr>
            <a:lvl4pPr lvl="3" algn="ctr" rtl="0">
              <a:spcBef>
                <a:spcPts val="0"/>
              </a:spcBef>
              <a:spcAft>
                <a:spcPts val="0"/>
              </a:spcAft>
              <a:buNone/>
              <a:defRPr>
                <a:solidFill>
                  <a:schemeClr val="dk2"/>
                </a:solidFill>
              </a:defRPr>
            </a:lvl4pPr>
            <a:lvl5pPr lvl="4" algn="ctr" rtl="0">
              <a:spcBef>
                <a:spcPts val="0"/>
              </a:spcBef>
              <a:spcAft>
                <a:spcPts val="0"/>
              </a:spcAft>
              <a:buNone/>
              <a:defRPr>
                <a:solidFill>
                  <a:schemeClr val="dk2"/>
                </a:solidFill>
              </a:defRPr>
            </a:lvl5pPr>
            <a:lvl6pPr lvl="5" algn="ctr" rtl="0">
              <a:spcBef>
                <a:spcPts val="0"/>
              </a:spcBef>
              <a:spcAft>
                <a:spcPts val="0"/>
              </a:spcAft>
              <a:buNone/>
              <a:defRPr>
                <a:solidFill>
                  <a:schemeClr val="dk2"/>
                </a:solidFill>
              </a:defRPr>
            </a:lvl6pPr>
            <a:lvl7pPr lvl="6" algn="ctr" rtl="0">
              <a:spcBef>
                <a:spcPts val="0"/>
              </a:spcBef>
              <a:spcAft>
                <a:spcPts val="0"/>
              </a:spcAft>
              <a:buNone/>
              <a:defRPr>
                <a:solidFill>
                  <a:schemeClr val="dk2"/>
                </a:solidFill>
              </a:defRPr>
            </a:lvl7pPr>
            <a:lvl8pPr lvl="7" algn="ctr" rtl="0">
              <a:spcBef>
                <a:spcPts val="0"/>
              </a:spcBef>
              <a:spcAft>
                <a:spcPts val="0"/>
              </a:spcAft>
              <a:buNone/>
              <a:defRPr>
                <a:solidFill>
                  <a:schemeClr val="dk2"/>
                </a:solidFill>
              </a:defRPr>
            </a:lvl8pPr>
            <a:lvl9pPr lvl="8" algn="ctr" rtl="0">
              <a:spcBef>
                <a:spcPts val="0"/>
              </a:spcBef>
              <a:spcAft>
                <a:spcPts val="0"/>
              </a:spcAft>
              <a:buNone/>
              <a:defRPr>
                <a:solidFill>
                  <a:schemeClr val="dk2"/>
                </a:solidFill>
              </a:defRPr>
            </a:lvl9pPr>
          </a:lstStyle>
          <a:p>
            <a:endParaRPr/>
          </a:p>
        </p:txBody>
      </p:sp>
      <p:sp>
        <p:nvSpPr>
          <p:cNvPr id="401" name="Google Shape;401;p35"/>
          <p:cNvSpPr txBox="1">
            <a:spLocks noGrp="1"/>
          </p:cNvSpPr>
          <p:nvPr>
            <p:ph type="subTitle" idx="5"/>
          </p:nvPr>
        </p:nvSpPr>
        <p:spPr>
          <a:xfrm flipH="1">
            <a:off x="990650" y="2199927"/>
            <a:ext cx="1979100" cy="48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2" name="Google Shape;402;p35"/>
          <p:cNvSpPr txBox="1">
            <a:spLocks noGrp="1"/>
          </p:cNvSpPr>
          <p:nvPr>
            <p:ph type="subTitle" idx="6"/>
          </p:nvPr>
        </p:nvSpPr>
        <p:spPr>
          <a:xfrm>
            <a:off x="6179447" y="2199928"/>
            <a:ext cx="19791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3" name="Google Shape;403;p35"/>
          <p:cNvSpPr txBox="1">
            <a:spLocks noGrp="1"/>
          </p:cNvSpPr>
          <p:nvPr>
            <p:ph type="subTitle" idx="7"/>
          </p:nvPr>
        </p:nvSpPr>
        <p:spPr>
          <a:xfrm>
            <a:off x="6179447" y="3836349"/>
            <a:ext cx="19791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4" name="Google Shape;404;p35"/>
          <p:cNvSpPr txBox="1">
            <a:spLocks noGrp="1"/>
          </p:cNvSpPr>
          <p:nvPr>
            <p:ph type="subTitle" idx="8"/>
          </p:nvPr>
        </p:nvSpPr>
        <p:spPr>
          <a:xfrm flipH="1">
            <a:off x="990698" y="3836349"/>
            <a:ext cx="1979100" cy="48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405"/>
        <p:cNvGrpSpPr/>
        <p:nvPr/>
      </p:nvGrpSpPr>
      <p:grpSpPr>
        <a:xfrm>
          <a:off x="0" y="0"/>
          <a:ext cx="0" cy="0"/>
          <a:chOff x="0" y="0"/>
          <a:chExt cx="0" cy="0"/>
        </a:xfrm>
      </p:grpSpPr>
      <p:grpSp>
        <p:nvGrpSpPr>
          <p:cNvPr id="406" name="Google Shape;406;p36"/>
          <p:cNvGrpSpPr/>
          <p:nvPr/>
        </p:nvGrpSpPr>
        <p:grpSpPr>
          <a:xfrm>
            <a:off x="0" y="0"/>
            <a:ext cx="9144000" cy="5143500"/>
            <a:chOff x="0" y="0"/>
            <a:chExt cx="9144000" cy="5143500"/>
          </a:xfrm>
        </p:grpSpPr>
        <p:sp>
          <p:nvSpPr>
            <p:cNvPr id="407" name="Google Shape;407;p36"/>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6"/>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9" name="Google Shape;409;p36"/>
            <p:cNvGrpSpPr/>
            <p:nvPr/>
          </p:nvGrpSpPr>
          <p:grpSpPr>
            <a:xfrm>
              <a:off x="501" y="236725"/>
              <a:ext cx="8966411" cy="4777650"/>
              <a:chOff x="469693" y="236725"/>
              <a:chExt cx="8497357" cy="4777650"/>
            </a:xfrm>
          </p:grpSpPr>
          <p:pic>
            <p:nvPicPr>
              <p:cNvPr id="410" name="Google Shape;410;p36"/>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411" name="Google Shape;411;p36"/>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412" name="Google Shape;412;p36"/>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3" name="Google Shape;413;p36"/>
          <p:cNvSpPr txBox="1">
            <a:spLocks noGrp="1"/>
          </p:cNvSpPr>
          <p:nvPr>
            <p:ph type="ctrTitle"/>
          </p:nvPr>
        </p:nvSpPr>
        <p:spPr>
          <a:xfrm>
            <a:off x="2245042" y="641808"/>
            <a:ext cx="4662900" cy="11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4" name="Google Shape;414;p36"/>
          <p:cNvSpPr txBox="1">
            <a:spLocks noGrp="1"/>
          </p:cNvSpPr>
          <p:nvPr>
            <p:ph type="subTitle" idx="1"/>
          </p:nvPr>
        </p:nvSpPr>
        <p:spPr>
          <a:xfrm>
            <a:off x="2926475" y="1694575"/>
            <a:ext cx="3294600" cy="114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15" name="Google Shape;415;p36"/>
          <p:cNvSpPr txBox="1"/>
          <p:nvPr/>
        </p:nvSpPr>
        <p:spPr>
          <a:xfrm>
            <a:off x="998735" y="4404175"/>
            <a:ext cx="7155900" cy="2754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lang="en" sz="1000" b="1">
                <a:solidFill>
                  <a:schemeClr val="dk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Slidesgo</a:t>
            </a:r>
            <a:r>
              <a:rPr lang="en" sz="1000">
                <a:solidFill>
                  <a:schemeClr val="dk1"/>
                </a:solidFill>
                <a:latin typeface="Anaheim"/>
                <a:ea typeface="Anaheim"/>
                <a:cs typeface="Anaheim"/>
                <a:sym typeface="Anaheim"/>
              </a:rPr>
              <a:t>, including icons by </a:t>
            </a:r>
            <a:r>
              <a:rPr lang="en" sz="1000" b="1">
                <a:solidFill>
                  <a:schemeClr val="dk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Flaticon</a:t>
            </a:r>
            <a:r>
              <a:rPr lang="en" sz="1000">
                <a:solidFill>
                  <a:schemeClr val="dk1"/>
                </a:solidFill>
                <a:latin typeface="Anaheim"/>
                <a:ea typeface="Anaheim"/>
                <a:cs typeface="Anaheim"/>
                <a:sym typeface="Anaheim"/>
              </a:rPr>
              <a:t> and infographics &amp; images by </a:t>
            </a:r>
            <a:r>
              <a:rPr lang="en" sz="1000" b="1">
                <a:solidFill>
                  <a:schemeClr val="dk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Freepik</a:t>
            </a:r>
            <a:endParaRPr sz="1000" b="1" dirty="0">
              <a:solidFill>
                <a:schemeClr val="dk1"/>
              </a:solidFill>
              <a:latin typeface="Anaheim"/>
              <a:ea typeface="Anaheim"/>
              <a:cs typeface="Anaheim"/>
              <a:sym typeface="Anaheim"/>
            </a:endParaRPr>
          </a:p>
        </p:txBody>
      </p:sp>
      <p:sp>
        <p:nvSpPr>
          <p:cNvPr id="416" name="Google Shape;416;p36"/>
          <p:cNvSpPr txBox="1">
            <a:spLocks noGrp="1"/>
          </p:cNvSpPr>
          <p:nvPr>
            <p:ph type="subTitle" idx="2"/>
          </p:nvPr>
        </p:nvSpPr>
        <p:spPr>
          <a:xfrm>
            <a:off x="2823750" y="3398675"/>
            <a:ext cx="3496500" cy="3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b="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17" name="Google Shape;417;p36"/>
          <p:cNvPicPr preferRelativeResize="0"/>
          <p:nvPr/>
        </p:nvPicPr>
        <p:blipFill>
          <a:blip r:embed="rId6">
            <a:alphaModFix/>
          </a:blip>
          <a:stretch>
            <a:fillRect/>
          </a:stretch>
        </p:blipFill>
        <p:spPr>
          <a:xfrm>
            <a:off x="1281986" y="100142"/>
            <a:ext cx="183100" cy="562025"/>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35">
    <p:spTree>
      <p:nvGrpSpPr>
        <p:cNvPr id="1" name="Shape 418"/>
        <p:cNvGrpSpPr/>
        <p:nvPr/>
      </p:nvGrpSpPr>
      <p:grpSpPr>
        <a:xfrm>
          <a:off x="0" y="0"/>
          <a:ext cx="0" cy="0"/>
          <a:chOff x="0" y="0"/>
          <a:chExt cx="0" cy="0"/>
        </a:xfrm>
      </p:grpSpPr>
      <p:grpSp>
        <p:nvGrpSpPr>
          <p:cNvPr id="419" name="Google Shape;419;p37"/>
          <p:cNvGrpSpPr/>
          <p:nvPr/>
        </p:nvGrpSpPr>
        <p:grpSpPr>
          <a:xfrm>
            <a:off x="0" y="0"/>
            <a:ext cx="9144000" cy="5143500"/>
            <a:chOff x="0" y="0"/>
            <a:chExt cx="9144000" cy="5143500"/>
          </a:xfrm>
        </p:grpSpPr>
        <p:sp>
          <p:nvSpPr>
            <p:cNvPr id="420" name="Google Shape;420;p37"/>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7"/>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2" name="Google Shape;422;p37"/>
            <p:cNvGrpSpPr/>
            <p:nvPr/>
          </p:nvGrpSpPr>
          <p:grpSpPr>
            <a:xfrm>
              <a:off x="501" y="236725"/>
              <a:ext cx="8966411" cy="4777650"/>
              <a:chOff x="469693" y="236725"/>
              <a:chExt cx="8497357" cy="4777650"/>
            </a:xfrm>
          </p:grpSpPr>
          <p:pic>
            <p:nvPicPr>
              <p:cNvPr id="423" name="Google Shape;423;p37"/>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424" name="Google Shape;424;p37"/>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425" name="Google Shape;425;p37"/>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 name="Google Shape;426;p37"/>
          <p:cNvGrpSpPr/>
          <p:nvPr/>
        </p:nvGrpSpPr>
        <p:grpSpPr>
          <a:xfrm>
            <a:off x="627924" y="127042"/>
            <a:ext cx="8173401" cy="4147684"/>
            <a:chOff x="627924" y="127042"/>
            <a:chExt cx="8173401" cy="4147684"/>
          </a:xfrm>
        </p:grpSpPr>
        <p:pic>
          <p:nvPicPr>
            <p:cNvPr id="427" name="Google Shape;427;p37"/>
            <p:cNvPicPr preferRelativeResize="0"/>
            <p:nvPr/>
          </p:nvPicPr>
          <p:blipFill>
            <a:blip r:embed="rId3">
              <a:alphaModFix/>
            </a:blip>
            <a:stretch>
              <a:fillRect/>
            </a:stretch>
          </p:blipFill>
          <p:spPr>
            <a:xfrm rot="-148199">
              <a:off x="894137" y="533387"/>
              <a:ext cx="3490604" cy="2376676"/>
            </a:xfrm>
            <a:prstGeom prst="rect">
              <a:avLst/>
            </a:prstGeom>
            <a:noFill/>
            <a:ln>
              <a:noFill/>
            </a:ln>
            <a:effectLst>
              <a:outerShdw blurRad="57150" dist="19050" dir="5400000" algn="bl" rotWithShape="0">
                <a:srgbClr val="000000">
                  <a:alpha val="50000"/>
                </a:srgbClr>
              </a:outerShdw>
            </a:effectLst>
          </p:spPr>
        </p:pic>
        <p:pic>
          <p:nvPicPr>
            <p:cNvPr id="428" name="Google Shape;428;p37"/>
            <p:cNvPicPr preferRelativeResize="0"/>
            <p:nvPr/>
          </p:nvPicPr>
          <p:blipFill>
            <a:blip r:embed="rId4">
              <a:alphaModFix/>
            </a:blip>
            <a:stretch>
              <a:fillRect/>
            </a:stretch>
          </p:blipFill>
          <p:spPr>
            <a:xfrm rot="-148197">
              <a:off x="679973" y="1533758"/>
              <a:ext cx="7577579" cy="2578886"/>
            </a:xfrm>
            <a:prstGeom prst="rect">
              <a:avLst/>
            </a:prstGeom>
            <a:noFill/>
            <a:ln>
              <a:noFill/>
            </a:ln>
            <a:effectLst>
              <a:outerShdw blurRad="57150" dist="19050" dir="5400000" algn="bl" rotWithShape="0">
                <a:srgbClr val="000000">
                  <a:alpha val="50000"/>
                </a:srgbClr>
              </a:outerShdw>
            </a:effectLst>
          </p:spPr>
        </p:pic>
        <p:pic>
          <p:nvPicPr>
            <p:cNvPr id="429" name="Google Shape;429;p37"/>
            <p:cNvPicPr preferRelativeResize="0"/>
            <p:nvPr/>
          </p:nvPicPr>
          <p:blipFill>
            <a:blip r:embed="rId5">
              <a:alphaModFix/>
            </a:blip>
            <a:stretch>
              <a:fillRect/>
            </a:stretch>
          </p:blipFill>
          <p:spPr>
            <a:xfrm rot="1104686" flipH="1">
              <a:off x="5290260" y="678855"/>
              <a:ext cx="3097179" cy="3122839"/>
            </a:xfrm>
            <a:prstGeom prst="rect">
              <a:avLst/>
            </a:prstGeom>
            <a:noFill/>
            <a:ln>
              <a:noFill/>
            </a:ln>
            <a:effectLst>
              <a:outerShdw blurRad="57150" dist="19050" dir="5400000" algn="bl" rotWithShape="0">
                <a:srgbClr val="000000">
                  <a:alpha val="50000"/>
                </a:srgbClr>
              </a:outerShdw>
            </a:effectLst>
          </p:spPr>
        </p:pic>
        <p:pic>
          <p:nvPicPr>
            <p:cNvPr id="430" name="Google Shape;430;p37"/>
            <p:cNvPicPr preferRelativeResize="0"/>
            <p:nvPr/>
          </p:nvPicPr>
          <p:blipFill>
            <a:blip r:embed="rId6">
              <a:alphaModFix/>
            </a:blip>
            <a:stretch>
              <a:fillRect/>
            </a:stretch>
          </p:blipFill>
          <p:spPr>
            <a:xfrm>
              <a:off x="1134436" y="134005"/>
              <a:ext cx="183100" cy="562025"/>
            </a:xfrm>
            <a:prstGeom prst="rect">
              <a:avLst/>
            </a:prstGeom>
            <a:noFill/>
            <a:ln>
              <a:noFill/>
            </a:ln>
            <a:effectLst>
              <a:outerShdw blurRad="57150" dist="19050" dir="5400000" algn="bl" rotWithShape="0">
                <a:schemeClr val="dk1">
                  <a:alpha val="50000"/>
                </a:schemeClr>
              </a:outerShdw>
            </a:effectLst>
          </p:spPr>
        </p:pic>
        <p:pic>
          <p:nvPicPr>
            <p:cNvPr id="431" name="Google Shape;431;p37"/>
            <p:cNvPicPr preferRelativeResize="0"/>
            <p:nvPr/>
          </p:nvPicPr>
          <p:blipFill>
            <a:blip r:embed="rId6">
              <a:alphaModFix/>
            </a:blip>
            <a:stretch>
              <a:fillRect/>
            </a:stretch>
          </p:blipFill>
          <p:spPr>
            <a:xfrm rot="1305601">
              <a:off x="1528990" y="148353"/>
              <a:ext cx="183100" cy="562025"/>
            </a:xfrm>
            <a:prstGeom prst="rect">
              <a:avLst/>
            </a:prstGeom>
            <a:noFill/>
            <a:ln>
              <a:noFill/>
            </a:ln>
            <a:effectLst>
              <a:outerShdw blurRad="57150" dist="19050" dir="5400000" algn="bl" rotWithShape="0">
                <a:schemeClr val="dk1">
                  <a:alpha val="50000"/>
                </a:schemeClr>
              </a:outerShdw>
            </a:effectLst>
          </p:spPr>
        </p:pic>
        <p:pic>
          <p:nvPicPr>
            <p:cNvPr id="432" name="Google Shape;432;p37"/>
            <p:cNvPicPr preferRelativeResize="0"/>
            <p:nvPr/>
          </p:nvPicPr>
          <p:blipFill>
            <a:blip r:embed="rId6">
              <a:alphaModFix/>
            </a:blip>
            <a:stretch>
              <a:fillRect/>
            </a:stretch>
          </p:blipFill>
          <p:spPr>
            <a:xfrm>
              <a:off x="7570936" y="127042"/>
              <a:ext cx="183100" cy="562025"/>
            </a:xfrm>
            <a:prstGeom prst="rect">
              <a:avLst/>
            </a:prstGeom>
            <a:noFill/>
            <a:ln>
              <a:noFill/>
            </a:ln>
            <a:effectLst>
              <a:outerShdw blurRad="57150" dist="19050" dir="5400000" algn="bl" rotWithShape="0">
                <a:schemeClr val="dk1">
                  <a:alpha val="50000"/>
                </a:schemeClr>
              </a:outerShdw>
            </a:effectLst>
          </p:spPr>
        </p:pic>
        <p:pic>
          <p:nvPicPr>
            <p:cNvPr id="433" name="Google Shape;433;p37"/>
            <p:cNvPicPr preferRelativeResize="0"/>
            <p:nvPr/>
          </p:nvPicPr>
          <p:blipFill>
            <a:blip r:embed="rId6">
              <a:alphaModFix/>
            </a:blip>
            <a:stretch>
              <a:fillRect/>
            </a:stretch>
          </p:blipFill>
          <p:spPr>
            <a:xfrm rot="1305601">
              <a:off x="7965490" y="141389"/>
              <a:ext cx="183100" cy="562025"/>
            </a:xfrm>
            <a:prstGeom prst="rect">
              <a:avLst/>
            </a:prstGeom>
            <a:noFill/>
            <a:ln>
              <a:noFill/>
            </a:ln>
            <a:effectLst>
              <a:outerShdw blurRad="57150" dist="19050" dir="5400000" algn="bl" rotWithShape="0">
                <a:schemeClr val="dk1">
                  <a:alpha val="50000"/>
                </a:schemeClr>
              </a:outerShdw>
            </a:effectLst>
          </p:spPr>
        </p:pic>
        <p:pic>
          <p:nvPicPr>
            <p:cNvPr id="434" name="Google Shape;434;p37"/>
            <p:cNvPicPr preferRelativeResize="0"/>
            <p:nvPr/>
          </p:nvPicPr>
          <p:blipFill>
            <a:blip r:embed="rId6">
              <a:alphaModFix/>
            </a:blip>
            <a:stretch>
              <a:fillRect/>
            </a:stretch>
          </p:blipFill>
          <p:spPr>
            <a:xfrm rot="6705601">
              <a:off x="8306837" y="2892364"/>
              <a:ext cx="183100" cy="562025"/>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35"/>
        <p:cNvGrpSpPr/>
        <p:nvPr/>
      </p:nvGrpSpPr>
      <p:grpSpPr>
        <a:xfrm>
          <a:off x="0" y="0"/>
          <a:ext cx="0" cy="0"/>
          <a:chOff x="0" y="0"/>
          <a:chExt cx="0" cy="0"/>
        </a:xfrm>
      </p:grpSpPr>
      <p:grpSp>
        <p:nvGrpSpPr>
          <p:cNvPr id="436" name="Google Shape;436;p38"/>
          <p:cNvGrpSpPr/>
          <p:nvPr/>
        </p:nvGrpSpPr>
        <p:grpSpPr>
          <a:xfrm>
            <a:off x="0" y="0"/>
            <a:ext cx="9144000" cy="5143500"/>
            <a:chOff x="0" y="0"/>
            <a:chExt cx="9144000" cy="5143500"/>
          </a:xfrm>
        </p:grpSpPr>
        <p:sp>
          <p:nvSpPr>
            <p:cNvPr id="437" name="Google Shape;437;p38"/>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8"/>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9" name="Google Shape;439;p38"/>
            <p:cNvGrpSpPr/>
            <p:nvPr/>
          </p:nvGrpSpPr>
          <p:grpSpPr>
            <a:xfrm>
              <a:off x="501" y="236725"/>
              <a:ext cx="8966411" cy="4777650"/>
              <a:chOff x="469693" y="236725"/>
              <a:chExt cx="8497357" cy="4777650"/>
            </a:xfrm>
          </p:grpSpPr>
          <p:pic>
            <p:nvPicPr>
              <p:cNvPr id="440" name="Google Shape;440;p38"/>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441" name="Google Shape;441;p38"/>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442" name="Google Shape;442;p38"/>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43" name="Google Shape;443;p38"/>
          <p:cNvPicPr preferRelativeResize="0"/>
          <p:nvPr/>
        </p:nvPicPr>
        <p:blipFill>
          <a:blip r:embed="rId3">
            <a:alphaModFix/>
          </a:blip>
          <a:stretch>
            <a:fillRect/>
          </a:stretch>
        </p:blipFill>
        <p:spPr>
          <a:xfrm rot="133722">
            <a:off x="1826979" y="273872"/>
            <a:ext cx="5468735" cy="3793622"/>
          </a:xfrm>
          <a:prstGeom prst="rect">
            <a:avLst/>
          </a:prstGeom>
          <a:noFill/>
          <a:ln>
            <a:noFill/>
          </a:ln>
          <a:effectLst>
            <a:outerShdw blurRad="57150" dist="19050" dir="5400000" algn="bl" rotWithShape="0">
              <a:srgbClr val="000000">
                <a:alpha val="50000"/>
              </a:srgbClr>
            </a:outerShdw>
          </a:effectLst>
        </p:spPr>
      </p:pic>
      <p:pic>
        <p:nvPicPr>
          <p:cNvPr id="444" name="Google Shape;444;p38"/>
          <p:cNvPicPr preferRelativeResize="0"/>
          <p:nvPr/>
        </p:nvPicPr>
        <p:blipFill>
          <a:blip r:embed="rId4">
            <a:alphaModFix/>
          </a:blip>
          <a:stretch>
            <a:fillRect/>
          </a:stretch>
        </p:blipFill>
        <p:spPr>
          <a:xfrm>
            <a:off x="1281986" y="100142"/>
            <a:ext cx="183100" cy="562025"/>
          </a:xfrm>
          <a:prstGeom prst="rect">
            <a:avLst/>
          </a:prstGeom>
          <a:noFill/>
          <a:ln>
            <a:noFill/>
          </a:ln>
          <a:effectLst>
            <a:outerShdw blurRad="57150" dist="19050" dir="5400000" algn="bl" rotWithShape="0">
              <a:schemeClr val="dk1">
                <a:alpha val="50000"/>
              </a:schemeClr>
            </a:outerShdw>
          </a:effectLst>
        </p:spPr>
      </p:pic>
      <p:pic>
        <p:nvPicPr>
          <p:cNvPr id="445" name="Google Shape;445;p38"/>
          <p:cNvPicPr preferRelativeResize="0"/>
          <p:nvPr/>
        </p:nvPicPr>
        <p:blipFill>
          <a:blip r:embed="rId4">
            <a:alphaModFix/>
          </a:blip>
          <a:stretch>
            <a:fillRect/>
          </a:stretch>
        </p:blipFill>
        <p:spPr>
          <a:xfrm rot="686049">
            <a:off x="2673661" y="114480"/>
            <a:ext cx="183100" cy="562025"/>
          </a:xfrm>
          <a:prstGeom prst="rect">
            <a:avLst/>
          </a:prstGeom>
          <a:noFill/>
          <a:ln>
            <a:noFill/>
          </a:ln>
          <a:effectLst>
            <a:outerShdw blurRad="57150" dist="19050" dir="5400000" algn="bl" rotWithShape="0">
              <a:schemeClr val="dk1">
                <a:alpha val="50000"/>
              </a:schemeClr>
            </a:outerShdw>
          </a:effectLst>
        </p:spPr>
      </p:pic>
      <p:pic>
        <p:nvPicPr>
          <p:cNvPr id="446" name="Google Shape;446;p38"/>
          <p:cNvPicPr preferRelativeResize="0"/>
          <p:nvPr/>
        </p:nvPicPr>
        <p:blipFill>
          <a:blip r:embed="rId4">
            <a:alphaModFix/>
          </a:blip>
          <a:stretch>
            <a:fillRect/>
          </a:stretch>
        </p:blipFill>
        <p:spPr>
          <a:xfrm rot="-872410">
            <a:off x="3077136" y="92960"/>
            <a:ext cx="183100" cy="562025"/>
          </a:xfrm>
          <a:prstGeom prst="rect">
            <a:avLst/>
          </a:prstGeom>
          <a:noFill/>
          <a:ln>
            <a:noFill/>
          </a:ln>
          <a:effectLst>
            <a:outerShdw blurRad="57150" dist="19050" dir="5400000" algn="bl" rotWithShape="0">
              <a:schemeClr val="dk1">
                <a:alpha val="50000"/>
              </a:schemeClr>
            </a:outerShdw>
          </a:effectLst>
        </p:spPr>
      </p:pic>
      <p:pic>
        <p:nvPicPr>
          <p:cNvPr id="447" name="Google Shape;447;p38"/>
          <p:cNvPicPr preferRelativeResize="0"/>
          <p:nvPr/>
        </p:nvPicPr>
        <p:blipFill>
          <a:blip r:embed="rId5">
            <a:alphaModFix/>
          </a:blip>
          <a:stretch>
            <a:fillRect/>
          </a:stretch>
        </p:blipFill>
        <p:spPr>
          <a:xfrm>
            <a:off x="6969269" y="30182"/>
            <a:ext cx="1385265" cy="10186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48"/>
        <p:cNvGrpSpPr/>
        <p:nvPr/>
      </p:nvGrpSpPr>
      <p:grpSpPr>
        <a:xfrm>
          <a:off x="0" y="0"/>
          <a:ext cx="0" cy="0"/>
          <a:chOff x="0" y="0"/>
          <a:chExt cx="0" cy="0"/>
        </a:xfrm>
      </p:grpSpPr>
      <p:grpSp>
        <p:nvGrpSpPr>
          <p:cNvPr id="449" name="Google Shape;449;p39"/>
          <p:cNvGrpSpPr/>
          <p:nvPr/>
        </p:nvGrpSpPr>
        <p:grpSpPr>
          <a:xfrm>
            <a:off x="0" y="0"/>
            <a:ext cx="9144000" cy="5143500"/>
            <a:chOff x="0" y="0"/>
            <a:chExt cx="9144000" cy="5143500"/>
          </a:xfrm>
        </p:grpSpPr>
        <p:sp>
          <p:nvSpPr>
            <p:cNvPr id="450" name="Google Shape;450;p39"/>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39"/>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2" name="Google Shape;452;p39"/>
            <p:cNvGrpSpPr/>
            <p:nvPr/>
          </p:nvGrpSpPr>
          <p:grpSpPr>
            <a:xfrm>
              <a:off x="501" y="236725"/>
              <a:ext cx="8966411" cy="4777650"/>
              <a:chOff x="469693" y="236725"/>
              <a:chExt cx="8497357" cy="4777650"/>
            </a:xfrm>
          </p:grpSpPr>
          <p:pic>
            <p:nvPicPr>
              <p:cNvPr id="453" name="Google Shape;453;p39"/>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454" name="Google Shape;454;p39"/>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455" name="Google Shape;455;p39"/>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 name="Google Shape;456;p39"/>
          <p:cNvGrpSpPr/>
          <p:nvPr/>
        </p:nvGrpSpPr>
        <p:grpSpPr>
          <a:xfrm>
            <a:off x="845911" y="1122490"/>
            <a:ext cx="7879921" cy="3528600"/>
            <a:chOff x="845911" y="1122490"/>
            <a:chExt cx="7879921" cy="3528600"/>
          </a:xfrm>
        </p:grpSpPr>
        <p:grpSp>
          <p:nvGrpSpPr>
            <p:cNvPr id="457" name="Google Shape;457;p39"/>
            <p:cNvGrpSpPr/>
            <p:nvPr/>
          </p:nvGrpSpPr>
          <p:grpSpPr>
            <a:xfrm rot="5400000">
              <a:off x="3008026" y="-1039625"/>
              <a:ext cx="3528600" cy="7852829"/>
              <a:chOff x="5153472" y="130783"/>
              <a:chExt cx="3528600" cy="7852829"/>
            </a:xfrm>
          </p:grpSpPr>
          <p:sp>
            <p:nvSpPr>
              <p:cNvPr id="458" name="Google Shape;458;p39"/>
              <p:cNvSpPr/>
              <p:nvPr/>
            </p:nvSpPr>
            <p:spPr>
              <a:xfrm rot="122081">
                <a:off x="5286994" y="367817"/>
                <a:ext cx="3261556" cy="7560291"/>
              </a:xfrm>
              <a:prstGeom prst="rect">
                <a:avLst/>
              </a:prstGeom>
              <a:solidFill>
                <a:srgbClr val="FAF9F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59" name="Google Shape;459;p39"/>
              <p:cNvPicPr preferRelativeResize="0"/>
              <p:nvPr/>
            </p:nvPicPr>
            <p:blipFill>
              <a:blip r:embed="rId3">
                <a:alphaModFix/>
              </a:blip>
              <a:stretch>
                <a:fillRect/>
              </a:stretch>
            </p:blipFill>
            <p:spPr>
              <a:xfrm>
                <a:off x="6007386" y="130783"/>
                <a:ext cx="183100" cy="562025"/>
              </a:xfrm>
              <a:prstGeom prst="rect">
                <a:avLst/>
              </a:prstGeom>
              <a:noFill/>
              <a:ln>
                <a:noFill/>
              </a:ln>
              <a:effectLst>
                <a:outerShdw blurRad="57150" dist="19050" dir="5400000" algn="bl" rotWithShape="0">
                  <a:schemeClr val="dk1">
                    <a:alpha val="50000"/>
                  </a:schemeClr>
                </a:outerShdw>
              </a:effectLst>
            </p:spPr>
          </p:pic>
        </p:grpSp>
        <p:pic>
          <p:nvPicPr>
            <p:cNvPr id="460" name="Google Shape;460;p39"/>
            <p:cNvPicPr preferRelativeResize="0"/>
            <p:nvPr/>
          </p:nvPicPr>
          <p:blipFill>
            <a:blip r:embed="rId3">
              <a:alphaModFix/>
            </a:blip>
            <a:stretch>
              <a:fillRect/>
            </a:stretch>
          </p:blipFill>
          <p:spPr>
            <a:xfrm rot="4503404">
              <a:off x="8339166" y="2172267"/>
              <a:ext cx="183100" cy="562025"/>
            </a:xfrm>
            <a:prstGeom prst="rect">
              <a:avLst/>
            </a:prstGeom>
            <a:noFill/>
            <a:ln>
              <a:noFill/>
            </a:ln>
            <a:effectLst>
              <a:outerShdw blurRad="57150" dist="19050" dir="5400000" algn="bl" rotWithShape="0">
                <a:schemeClr val="dk1">
                  <a:alpha val="50000"/>
                </a:schemeClr>
              </a:outerShdw>
            </a:effectLst>
          </p:spPr>
        </p:pic>
        <p:pic>
          <p:nvPicPr>
            <p:cNvPr id="461" name="Google Shape;461;p39"/>
            <p:cNvPicPr preferRelativeResize="0"/>
            <p:nvPr/>
          </p:nvPicPr>
          <p:blipFill>
            <a:blip r:embed="rId3">
              <a:alphaModFix/>
            </a:blip>
            <a:stretch>
              <a:fillRect/>
            </a:stretch>
          </p:blipFill>
          <p:spPr>
            <a:xfrm rot="7333139">
              <a:off x="8305951" y="3710792"/>
              <a:ext cx="183100" cy="562025"/>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35_1_1_1">
    <p:spTree>
      <p:nvGrpSpPr>
        <p:cNvPr id="1" name="Shape 462"/>
        <p:cNvGrpSpPr/>
        <p:nvPr/>
      </p:nvGrpSpPr>
      <p:grpSpPr>
        <a:xfrm>
          <a:off x="0" y="0"/>
          <a:ext cx="0" cy="0"/>
          <a:chOff x="0" y="0"/>
          <a:chExt cx="0" cy="0"/>
        </a:xfrm>
      </p:grpSpPr>
      <p:grpSp>
        <p:nvGrpSpPr>
          <p:cNvPr id="463" name="Google Shape;463;p40"/>
          <p:cNvGrpSpPr/>
          <p:nvPr/>
        </p:nvGrpSpPr>
        <p:grpSpPr>
          <a:xfrm>
            <a:off x="0" y="0"/>
            <a:ext cx="9144000" cy="5143500"/>
            <a:chOff x="0" y="0"/>
            <a:chExt cx="9144000" cy="5143500"/>
          </a:xfrm>
        </p:grpSpPr>
        <p:sp>
          <p:nvSpPr>
            <p:cNvPr id="464" name="Google Shape;464;p4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40"/>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6" name="Google Shape;466;p40"/>
            <p:cNvGrpSpPr/>
            <p:nvPr/>
          </p:nvGrpSpPr>
          <p:grpSpPr>
            <a:xfrm>
              <a:off x="501" y="236725"/>
              <a:ext cx="8966411" cy="4777650"/>
              <a:chOff x="469693" y="236725"/>
              <a:chExt cx="8497357" cy="4777650"/>
            </a:xfrm>
          </p:grpSpPr>
          <p:pic>
            <p:nvPicPr>
              <p:cNvPr id="467" name="Google Shape;467;p40"/>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468" name="Google Shape;468;p40"/>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469" name="Google Shape;469;p40"/>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70" name="Google Shape;470;p40"/>
          <p:cNvPicPr preferRelativeResize="0"/>
          <p:nvPr/>
        </p:nvPicPr>
        <p:blipFill>
          <a:blip r:embed="rId3">
            <a:alphaModFix/>
          </a:blip>
          <a:stretch>
            <a:fillRect/>
          </a:stretch>
        </p:blipFill>
        <p:spPr>
          <a:xfrm>
            <a:off x="4424268" y="1709350"/>
            <a:ext cx="3653300" cy="2789775"/>
          </a:xfrm>
          <a:prstGeom prst="rect">
            <a:avLst/>
          </a:prstGeom>
          <a:noFill/>
          <a:ln>
            <a:noFill/>
          </a:ln>
          <a:effectLst>
            <a:outerShdw blurRad="57150" dist="19050" dir="5400000" algn="bl" rotWithShape="0">
              <a:srgbClr val="000000">
                <a:alpha val="50000"/>
              </a:srgbClr>
            </a:outerShdw>
          </a:effectLst>
        </p:spPr>
      </p:pic>
      <p:pic>
        <p:nvPicPr>
          <p:cNvPr id="471" name="Google Shape;471;p40"/>
          <p:cNvPicPr preferRelativeResize="0"/>
          <p:nvPr/>
        </p:nvPicPr>
        <p:blipFill>
          <a:blip r:embed="rId4">
            <a:alphaModFix/>
          </a:blip>
          <a:stretch>
            <a:fillRect/>
          </a:stretch>
        </p:blipFill>
        <p:spPr>
          <a:xfrm>
            <a:off x="699392" y="632996"/>
            <a:ext cx="4140101" cy="4174374"/>
          </a:xfrm>
          <a:prstGeom prst="rect">
            <a:avLst/>
          </a:prstGeom>
          <a:noFill/>
          <a:ln>
            <a:noFill/>
          </a:ln>
          <a:effectLst>
            <a:outerShdw blurRad="57150" dist="19050" dir="5400000" algn="bl" rotWithShape="0">
              <a:srgbClr val="000000">
                <a:alpha val="50000"/>
              </a:srgbClr>
            </a:outerShdw>
          </a:effectLst>
        </p:spPr>
      </p:pic>
      <p:grpSp>
        <p:nvGrpSpPr>
          <p:cNvPr id="472" name="Google Shape;472;p40"/>
          <p:cNvGrpSpPr/>
          <p:nvPr/>
        </p:nvGrpSpPr>
        <p:grpSpPr>
          <a:xfrm>
            <a:off x="5768249" y="130783"/>
            <a:ext cx="1283100" cy="1379572"/>
            <a:chOff x="5768249" y="130783"/>
            <a:chExt cx="1283100" cy="1379572"/>
          </a:xfrm>
        </p:grpSpPr>
        <p:grpSp>
          <p:nvGrpSpPr>
            <p:cNvPr id="473" name="Google Shape;473;p40"/>
            <p:cNvGrpSpPr/>
            <p:nvPr/>
          </p:nvGrpSpPr>
          <p:grpSpPr>
            <a:xfrm>
              <a:off x="5768249" y="215556"/>
              <a:ext cx="1283100" cy="1294800"/>
              <a:chOff x="5336149" y="1271359"/>
              <a:chExt cx="1283100" cy="1294800"/>
            </a:xfrm>
          </p:grpSpPr>
          <p:sp>
            <p:nvSpPr>
              <p:cNvPr id="474" name="Google Shape;474;p40"/>
              <p:cNvSpPr/>
              <p:nvPr/>
            </p:nvSpPr>
            <p:spPr>
              <a:xfrm rot="-221456">
                <a:off x="5374197" y="1308941"/>
                <a:ext cx="1207004" cy="1219635"/>
              </a:xfrm>
              <a:prstGeom prst="rect">
                <a:avLst/>
              </a:prstGeom>
              <a:solidFill>
                <a:srgbClr val="FAF9F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5" name="Google Shape;475;p40"/>
              <p:cNvGrpSpPr/>
              <p:nvPr/>
            </p:nvGrpSpPr>
            <p:grpSpPr>
              <a:xfrm>
                <a:off x="5729111" y="1524921"/>
                <a:ext cx="497191" cy="787669"/>
                <a:chOff x="3788700" y="4208425"/>
                <a:chExt cx="391150" cy="619675"/>
              </a:xfrm>
            </p:grpSpPr>
            <p:sp>
              <p:nvSpPr>
                <p:cNvPr id="476" name="Google Shape;476;p40"/>
                <p:cNvSpPr/>
                <p:nvPr/>
              </p:nvSpPr>
              <p:spPr>
                <a:xfrm>
                  <a:off x="3788700" y="4208425"/>
                  <a:ext cx="391150" cy="324450"/>
                </a:xfrm>
                <a:custGeom>
                  <a:avLst/>
                  <a:gdLst/>
                  <a:ahLst/>
                  <a:cxnLst/>
                  <a:rect l="l" t="t" r="r" b="b"/>
                  <a:pathLst>
                    <a:path w="15646" h="12978" extrusionOk="0">
                      <a:moveTo>
                        <a:pt x="7998" y="0"/>
                      </a:moveTo>
                      <a:cubicBezTo>
                        <a:pt x="7357" y="0"/>
                        <a:pt x="6719" y="53"/>
                        <a:pt x="6105" y="135"/>
                      </a:cubicBezTo>
                      <a:cubicBezTo>
                        <a:pt x="3637" y="469"/>
                        <a:pt x="968" y="1536"/>
                        <a:pt x="68" y="4105"/>
                      </a:cubicBezTo>
                      <a:cubicBezTo>
                        <a:pt x="1" y="4205"/>
                        <a:pt x="134" y="4472"/>
                        <a:pt x="168" y="4505"/>
                      </a:cubicBezTo>
                      <a:cubicBezTo>
                        <a:pt x="301" y="4838"/>
                        <a:pt x="501" y="5139"/>
                        <a:pt x="668" y="5472"/>
                      </a:cubicBezTo>
                      <a:cubicBezTo>
                        <a:pt x="835" y="5772"/>
                        <a:pt x="1068" y="6106"/>
                        <a:pt x="1268" y="6373"/>
                      </a:cubicBezTo>
                      <a:cubicBezTo>
                        <a:pt x="1268" y="6436"/>
                        <a:pt x="1541" y="6742"/>
                        <a:pt x="1567" y="6742"/>
                      </a:cubicBezTo>
                      <a:cubicBezTo>
                        <a:pt x="1568" y="6742"/>
                        <a:pt x="1569" y="6741"/>
                        <a:pt x="1569" y="6740"/>
                      </a:cubicBezTo>
                      <a:cubicBezTo>
                        <a:pt x="2269" y="4772"/>
                        <a:pt x="4104" y="3604"/>
                        <a:pt x="6072" y="3071"/>
                      </a:cubicBezTo>
                      <a:cubicBezTo>
                        <a:pt x="7117" y="2784"/>
                        <a:pt x="8299" y="2591"/>
                        <a:pt x="9471" y="2591"/>
                      </a:cubicBezTo>
                      <a:cubicBezTo>
                        <a:pt x="10617" y="2591"/>
                        <a:pt x="11754" y="2776"/>
                        <a:pt x="12743" y="3237"/>
                      </a:cubicBezTo>
                      <a:cubicBezTo>
                        <a:pt x="13144" y="3437"/>
                        <a:pt x="13511" y="3638"/>
                        <a:pt x="13911" y="3938"/>
                      </a:cubicBezTo>
                      <a:cubicBezTo>
                        <a:pt x="13951" y="3970"/>
                        <a:pt x="13992" y="4001"/>
                        <a:pt x="14031" y="4030"/>
                      </a:cubicBezTo>
                      <a:lnTo>
                        <a:pt x="14031" y="4030"/>
                      </a:lnTo>
                      <a:cubicBezTo>
                        <a:pt x="14120" y="4655"/>
                        <a:pt x="14065" y="5290"/>
                        <a:pt x="13911" y="5906"/>
                      </a:cubicBezTo>
                      <a:cubicBezTo>
                        <a:pt x="13410" y="7674"/>
                        <a:pt x="11976" y="9075"/>
                        <a:pt x="10242" y="9775"/>
                      </a:cubicBezTo>
                      <a:cubicBezTo>
                        <a:pt x="9141" y="10176"/>
                        <a:pt x="7973" y="10342"/>
                        <a:pt x="6806" y="10342"/>
                      </a:cubicBezTo>
                      <a:cubicBezTo>
                        <a:pt x="6239" y="10342"/>
                        <a:pt x="5638" y="10309"/>
                        <a:pt x="5071" y="10276"/>
                      </a:cubicBezTo>
                      <a:cubicBezTo>
                        <a:pt x="4742" y="10221"/>
                        <a:pt x="4403" y="10166"/>
                        <a:pt x="4076" y="10166"/>
                      </a:cubicBezTo>
                      <a:cubicBezTo>
                        <a:pt x="3807" y="10166"/>
                        <a:pt x="3545" y="10203"/>
                        <a:pt x="3303" y="10309"/>
                      </a:cubicBezTo>
                      <a:cubicBezTo>
                        <a:pt x="3170" y="10342"/>
                        <a:pt x="3837" y="11610"/>
                        <a:pt x="3937" y="11677"/>
                      </a:cubicBezTo>
                      <a:cubicBezTo>
                        <a:pt x="4002" y="11807"/>
                        <a:pt x="4604" y="12947"/>
                        <a:pt x="4790" y="12947"/>
                      </a:cubicBezTo>
                      <a:cubicBezTo>
                        <a:pt x="4795" y="12947"/>
                        <a:pt x="4800" y="12946"/>
                        <a:pt x="4804" y="12944"/>
                      </a:cubicBezTo>
                      <a:cubicBezTo>
                        <a:pt x="5037" y="12828"/>
                        <a:pt x="5283" y="12788"/>
                        <a:pt x="5533" y="12788"/>
                      </a:cubicBezTo>
                      <a:cubicBezTo>
                        <a:pt x="5856" y="12788"/>
                        <a:pt x="6186" y="12855"/>
                        <a:pt x="6506" y="12911"/>
                      </a:cubicBezTo>
                      <a:cubicBezTo>
                        <a:pt x="7073" y="12978"/>
                        <a:pt x="7640" y="12978"/>
                        <a:pt x="8173" y="12978"/>
                      </a:cubicBezTo>
                      <a:cubicBezTo>
                        <a:pt x="9308" y="12978"/>
                        <a:pt x="10475" y="12811"/>
                        <a:pt x="11509" y="12444"/>
                      </a:cubicBezTo>
                      <a:cubicBezTo>
                        <a:pt x="13444" y="11743"/>
                        <a:pt x="14978" y="10242"/>
                        <a:pt x="15445" y="8241"/>
                      </a:cubicBezTo>
                      <a:cubicBezTo>
                        <a:pt x="15645" y="7307"/>
                        <a:pt x="15579" y="6340"/>
                        <a:pt x="15245" y="5472"/>
                      </a:cubicBezTo>
                      <a:cubicBezTo>
                        <a:pt x="14845" y="4538"/>
                        <a:pt x="14344" y="3671"/>
                        <a:pt x="13811" y="2837"/>
                      </a:cubicBezTo>
                      <a:cubicBezTo>
                        <a:pt x="13477" y="2337"/>
                        <a:pt x="13110" y="1870"/>
                        <a:pt x="12677" y="1503"/>
                      </a:cubicBezTo>
                      <a:cubicBezTo>
                        <a:pt x="11394" y="365"/>
                        <a:pt x="9690" y="0"/>
                        <a:pt x="79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40"/>
                <p:cNvSpPr/>
                <p:nvPr/>
              </p:nvSpPr>
              <p:spPr>
                <a:xfrm>
                  <a:off x="3876275" y="4467350"/>
                  <a:ext cx="98625" cy="211425"/>
                </a:xfrm>
                <a:custGeom>
                  <a:avLst/>
                  <a:gdLst/>
                  <a:ahLst/>
                  <a:cxnLst/>
                  <a:rect l="l" t="t" r="r" b="b"/>
                  <a:pathLst>
                    <a:path w="3945" h="8457" extrusionOk="0">
                      <a:moveTo>
                        <a:pt x="286" y="0"/>
                      </a:moveTo>
                      <a:cubicBezTo>
                        <a:pt x="117" y="0"/>
                        <a:pt x="0" y="14"/>
                        <a:pt x="0" y="52"/>
                      </a:cubicBezTo>
                      <a:cubicBezTo>
                        <a:pt x="334" y="2721"/>
                        <a:pt x="668" y="5389"/>
                        <a:pt x="968" y="8058"/>
                      </a:cubicBezTo>
                      <a:cubicBezTo>
                        <a:pt x="968" y="8125"/>
                        <a:pt x="1401" y="8225"/>
                        <a:pt x="1401" y="8225"/>
                      </a:cubicBezTo>
                      <a:cubicBezTo>
                        <a:pt x="1735" y="8291"/>
                        <a:pt x="2102" y="8325"/>
                        <a:pt x="2435" y="8358"/>
                      </a:cubicBezTo>
                      <a:cubicBezTo>
                        <a:pt x="2538" y="8358"/>
                        <a:pt x="3391" y="8457"/>
                        <a:pt x="3764" y="8457"/>
                      </a:cubicBezTo>
                      <a:cubicBezTo>
                        <a:pt x="3876" y="8457"/>
                        <a:pt x="3944" y="8448"/>
                        <a:pt x="3937" y="8425"/>
                      </a:cubicBezTo>
                      <a:cubicBezTo>
                        <a:pt x="3603" y="5756"/>
                        <a:pt x="3269" y="3088"/>
                        <a:pt x="2969" y="419"/>
                      </a:cubicBezTo>
                      <a:cubicBezTo>
                        <a:pt x="2969" y="319"/>
                        <a:pt x="2569" y="252"/>
                        <a:pt x="2569" y="252"/>
                      </a:cubicBezTo>
                      <a:cubicBezTo>
                        <a:pt x="2235" y="152"/>
                        <a:pt x="1835" y="119"/>
                        <a:pt x="1501" y="85"/>
                      </a:cubicBezTo>
                      <a:cubicBezTo>
                        <a:pt x="1454" y="85"/>
                        <a:pt x="708" y="0"/>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40"/>
                <p:cNvSpPr/>
                <p:nvPr/>
              </p:nvSpPr>
              <p:spPr>
                <a:xfrm>
                  <a:off x="3890450" y="4771200"/>
                  <a:ext cx="110100" cy="56900"/>
                </a:xfrm>
                <a:custGeom>
                  <a:avLst/>
                  <a:gdLst/>
                  <a:ahLst/>
                  <a:cxnLst/>
                  <a:rect l="l" t="t" r="r" b="b"/>
                  <a:pathLst>
                    <a:path w="4404" h="2276" extrusionOk="0">
                      <a:moveTo>
                        <a:pt x="945" y="0"/>
                      </a:moveTo>
                      <a:cubicBezTo>
                        <a:pt x="916" y="0"/>
                        <a:pt x="891" y="2"/>
                        <a:pt x="868" y="7"/>
                      </a:cubicBezTo>
                      <a:cubicBezTo>
                        <a:pt x="534" y="140"/>
                        <a:pt x="201" y="440"/>
                        <a:pt x="67" y="807"/>
                      </a:cubicBezTo>
                      <a:cubicBezTo>
                        <a:pt x="0" y="1141"/>
                        <a:pt x="67" y="1441"/>
                        <a:pt x="367" y="1608"/>
                      </a:cubicBezTo>
                      <a:cubicBezTo>
                        <a:pt x="701" y="1808"/>
                        <a:pt x="1201" y="1875"/>
                        <a:pt x="1568" y="1975"/>
                      </a:cubicBezTo>
                      <a:cubicBezTo>
                        <a:pt x="2169" y="2108"/>
                        <a:pt x="2836" y="2275"/>
                        <a:pt x="3403" y="2275"/>
                      </a:cubicBezTo>
                      <a:cubicBezTo>
                        <a:pt x="3703" y="2275"/>
                        <a:pt x="4070" y="2175"/>
                        <a:pt x="4237" y="1875"/>
                      </a:cubicBezTo>
                      <a:cubicBezTo>
                        <a:pt x="4404" y="1608"/>
                        <a:pt x="4237" y="1308"/>
                        <a:pt x="4037" y="1108"/>
                      </a:cubicBezTo>
                      <a:cubicBezTo>
                        <a:pt x="3886" y="976"/>
                        <a:pt x="3704" y="897"/>
                        <a:pt x="3520" y="842"/>
                      </a:cubicBezTo>
                      <a:lnTo>
                        <a:pt x="3520" y="842"/>
                      </a:lnTo>
                      <a:cubicBezTo>
                        <a:pt x="3558" y="816"/>
                        <a:pt x="3597" y="793"/>
                        <a:pt x="3636" y="772"/>
                      </a:cubicBezTo>
                      <a:lnTo>
                        <a:pt x="3636" y="772"/>
                      </a:lnTo>
                      <a:cubicBezTo>
                        <a:pt x="3636" y="773"/>
                        <a:pt x="3636" y="773"/>
                        <a:pt x="3636" y="774"/>
                      </a:cubicBezTo>
                      <a:cubicBezTo>
                        <a:pt x="3703" y="774"/>
                        <a:pt x="3703" y="774"/>
                        <a:pt x="3736" y="741"/>
                      </a:cubicBezTo>
                      <a:cubicBezTo>
                        <a:pt x="3870" y="674"/>
                        <a:pt x="3703" y="607"/>
                        <a:pt x="3603" y="607"/>
                      </a:cubicBezTo>
                      <a:cubicBezTo>
                        <a:pt x="3303" y="474"/>
                        <a:pt x="3036" y="440"/>
                        <a:pt x="2736" y="340"/>
                      </a:cubicBezTo>
                      <a:cubicBezTo>
                        <a:pt x="2369" y="274"/>
                        <a:pt x="1969" y="174"/>
                        <a:pt x="1602" y="140"/>
                      </a:cubicBezTo>
                      <a:cubicBezTo>
                        <a:pt x="1400" y="83"/>
                        <a:pt x="1124" y="0"/>
                        <a:pt x="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479" name="Google Shape;479;p40"/>
            <p:cNvPicPr preferRelativeResize="0"/>
            <p:nvPr/>
          </p:nvPicPr>
          <p:blipFill>
            <a:blip r:embed="rId5">
              <a:alphaModFix/>
            </a:blip>
            <a:stretch>
              <a:fillRect/>
            </a:stretch>
          </p:blipFill>
          <p:spPr>
            <a:xfrm>
              <a:off x="6007386" y="130783"/>
              <a:ext cx="183100" cy="562025"/>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0" y="0"/>
            <a:ext cx="9144000" cy="5143500"/>
            <a:chOff x="0" y="0"/>
            <a:chExt cx="9144000" cy="5143500"/>
          </a:xfrm>
        </p:grpSpPr>
        <p:sp>
          <p:nvSpPr>
            <p:cNvPr id="23" name="Google Shape;23;p3"/>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3"/>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25;p3"/>
            <p:cNvGrpSpPr/>
            <p:nvPr/>
          </p:nvGrpSpPr>
          <p:grpSpPr>
            <a:xfrm>
              <a:off x="501" y="236725"/>
              <a:ext cx="8966411" cy="4777650"/>
              <a:chOff x="469693" y="236725"/>
              <a:chExt cx="8497357" cy="4777650"/>
            </a:xfrm>
          </p:grpSpPr>
          <p:pic>
            <p:nvPicPr>
              <p:cNvPr id="26" name="Google Shape;26;p3"/>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27" name="Google Shape;27;p3"/>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28" name="Google Shape;28;p3"/>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29;p3"/>
          <p:cNvSpPr txBox="1">
            <a:spLocks noGrp="1"/>
          </p:cNvSpPr>
          <p:nvPr>
            <p:ph type="title"/>
          </p:nvPr>
        </p:nvSpPr>
        <p:spPr>
          <a:xfrm>
            <a:off x="1590025" y="1467808"/>
            <a:ext cx="3045000" cy="15075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1590025" y="3116066"/>
            <a:ext cx="3045000" cy="55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 name="Google Shape;31;p3"/>
          <p:cNvSpPr txBox="1">
            <a:spLocks noGrp="1"/>
          </p:cNvSpPr>
          <p:nvPr>
            <p:ph type="title" idx="2" hasCustomPrompt="1"/>
          </p:nvPr>
        </p:nvSpPr>
        <p:spPr>
          <a:xfrm>
            <a:off x="5921523" y="2083954"/>
            <a:ext cx="1318800" cy="98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solidFill>
                  <a:schemeClr val="accent3"/>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0" y="0"/>
            <a:ext cx="9144000" cy="5143500"/>
            <a:chOff x="0" y="0"/>
            <a:chExt cx="9144000" cy="5143500"/>
          </a:xfrm>
        </p:grpSpPr>
        <p:sp>
          <p:nvSpPr>
            <p:cNvPr id="34" name="Google Shape;34;p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4"/>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 name="Google Shape;36;p4"/>
            <p:cNvGrpSpPr/>
            <p:nvPr/>
          </p:nvGrpSpPr>
          <p:grpSpPr>
            <a:xfrm>
              <a:off x="501" y="236725"/>
              <a:ext cx="8966411" cy="4777650"/>
              <a:chOff x="469693" y="236725"/>
              <a:chExt cx="8497357" cy="4777650"/>
            </a:xfrm>
          </p:grpSpPr>
          <p:pic>
            <p:nvPicPr>
              <p:cNvPr id="37" name="Google Shape;37;p4"/>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38" name="Google Shape;38;p4"/>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39" name="Google Shape;39;p4"/>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40;p4"/>
          <p:cNvSpPr/>
          <p:nvPr/>
        </p:nvSpPr>
        <p:spPr>
          <a:xfrm>
            <a:off x="982800" y="1664322"/>
            <a:ext cx="7401300" cy="24822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4"/>
          <p:cNvSpPr txBox="1">
            <a:spLocks noGrp="1"/>
          </p:cNvSpPr>
          <p:nvPr>
            <p:ph type="body" idx="1"/>
          </p:nvPr>
        </p:nvSpPr>
        <p:spPr>
          <a:xfrm>
            <a:off x="982800" y="1226400"/>
            <a:ext cx="7430400" cy="387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42" name="Google Shape;42;p4"/>
          <p:cNvSpPr txBox="1">
            <a:spLocks noGrp="1"/>
          </p:cNvSpPr>
          <p:nvPr>
            <p:ph type="title"/>
          </p:nvPr>
        </p:nvSpPr>
        <p:spPr>
          <a:xfrm>
            <a:off x="982800" y="492531"/>
            <a:ext cx="7447800" cy="59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4"/>
          <p:cNvSpPr/>
          <p:nvPr/>
        </p:nvSpPr>
        <p:spPr>
          <a:xfrm rot="1091793">
            <a:off x="7432547" y="1455005"/>
            <a:ext cx="1026010" cy="273414"/>
          </a:xfrm>
          <a:prstGeom prst="rect">
            <a:avLst/>
          </a:prstGeom>
          <a:solidFill>
            <a:schemeClr val="accent1"/>
          </a:solidFill>
          <a:ln>
            <a:noFill/>
          </a:ln>
          <a:effectLst>
            <a:outerShdw blurRad="57150" dist="19050" dir="5400000" algn="bl" rotWithShape="0">
              <a:srgbClr val="3B495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0"/>
            <a:ext cx="9144000" cy="5143500"/>
            <a:chOff x="0" y="0"/>
            <a:chExt cx="9144000" cy="5143500"/>
          </a:xfrm>
        </p:grpSpPr>
        <p:sp>
          <p:nvSpPr>
            <p:cNvPr id="58" name="Google Shape;58;p6"/>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6"/>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 name="Google Shape;60;p6"/>
            <p:cNvGrpSpPr/>
            <p:nvPr/>
          </p:nvGrpSpPr>
          <p:grpSpPr>
            <a:xfrm>
              <a:off x="501" y="236725"/>
              <a:ext cx="8966411" cy="4777650"/>
              <a:chOff x="469693" y="236725"/>
              <a:chExt cx="8497357" cy="4777650"/>
            </a:xfrm>
          </p:grpSpPr>
          <p:pic>
            <p:nvPicPr>
              <p:cNvPr id="61" name="Google Shape;61;p6"/>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62" name="Google Shape;62;p6"/>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63" name="Google Shape;63;p6"/>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4" name="Google Shape;64;p6"/>
          <p:cNvSpPr txBox="1">
            <a:spLocks noGrp="1"/>
          </p:cNvSpPr>
          <p:nvPr>
            <p:ph type="title"/>
          </p:nvPr>
        </p:nvSpPr>
        <p:spPr>
          <a:xfrm>
            <a:off x="982800" y="508686"/>
            <a:ext cx="4408200" cy="59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grpSp>
        <p:nvGrpSpPr>
          <p:cNvPr id="66" name="Google Shape;66;p7"/>
          <p:cNvGrpSpPr/>
          <p:nvPr/>
        </p:nvGrpSpPr>
        <p:grpSpPr>
          <a:xfrm>
            <a:off x="0" y="0"/>
            <a:ext cx="9144000" cy="5143500"/>
            <a:chOff x="0" y="0"/>
            <a:chExt cx="9144000" cy="5143500"/>
          </a:xfrm>
        </p:grpSpPr>
        <p:sp>
          <p:nvSpPr>
            <p:cNvPr id="67" name="Google Shape;67;p7"/>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7"/>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 name="Google Shape;69;p7"/>
            <p:cNvGrpSpPr/>
            <p:nvPr/>
          </p:nvGrpSpPr>
          <p:grpSpPr>
            <a:xfrm>
              <a:off x="501" y="236725"/>
              <a:ext cx="8966411" cy="4777650"/>
              <a:chOff x="469693" y="236725"/>
              <a:chExt cx="8497357" cy="4777650"/>
            </a:xfrm>
          </p:grpSpPr>
          <p:pic>
            <p:nvPicPr>
              <p:cNvPr id="70" name="Google Shape;70;p7"/>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71" name="Google Shape;71;p7"/>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72" name="Google Shape;72;p7"/>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 name="Google Shape;73;p7"/>
          <p:cNvSpPr txBox="1">
            <a:spLocks noGrp="1"/>
          </p:cNvSpPr>
          <p:nvPr>
            <p:ph type="title"/>
          </p:nvPr>
        </p:nvSpPr>
        <p:spPr>
          <a:xfrm flipH="1">
            <a:off x="982850" y="1428750"/>
            <a:ext cx="5698500" cy="786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500"/>
            </a:lvl1pPr>
            <a:lvl2pPr lvl="1" algn="ctr" rtl="0">
              <a:spcBef>
                <a:spcPts val="0"/>
              </a:spcBef>
              <a:spcAft>
                <a:spcPts val="0"/>
              </a:spcAft>
              <a:buNone/>
              <a:defRPr sz="3500">
                <a:solidFill>
                  <a:schemeClr val="dk2"/>
                </a:solidFill>
              </a:defRPr>
            </a:lvl2pPr>
            <a:lvl3pPr lvl="2" algn="ctr" rtl="0">
              <a:spcBef>
                <a:spcPts val="0"/>
              </a:spcBef>
              <a:spcAft>
                <a:spcPts val="0"/>
              </a:spcAft>
              <a:buNone/>
              <a:defRPr sz="3500">
                <a:solidFill>
                  <a:schemeClr val="dk2"/>
                </a:solidFill>
              </a:defRPr>
            </a:lvl3pPr>
            <a:lvl4pPr lvl="3" algn="ctr" rtl="0">
              <a:spcBef>
                <a:spcPts val="0"/>
              </a:spcBef>
              <a:spcAft>
                <a:spcPts val="0"/>
              </a:spcAft>
              <a:buNone/>
              <a:defRPr sz="3500">
                <a:solidFill>
                  <a:schemeClr val="dk2"/>
                </a:solidFill>
              </a:defRPr>
            </a:lvl4pPr>
            <a:lvl5pPr lvl="4" algn="ctr" rtl="0">
              <a:spcBef>
                <a:spcPts val="0"/>
              </a:spcBef>
              <a:spcAft>
                <a:spcPts val="0"/>
              </a:spcAft>
              <a:buNone/>
              <a:defRPr sz="3500">
                <a:solidFill>
                  <a:schemeClr val="dk2"/>
                </a:solidFill>
              </a:defRPr>
            </a:lvl5pPr>
            <a:lvl6pPr lvl="5" algn="ctr" rtl="0">
              <a:spcBef>
                <a:spcPts val="0"/>
              </a:spcBef>
              <a:spcAft>
                <a:spcPts val="0"/>
              </a:spcAft>
              <a:buNone/>
              <a:defRPr sz="3500">
                <a:solidFill>
                  <a:schemeClr val="dk2"/>
                </a:solidFill>
              </a:defRPr>
            </a:lvl6pPr>
            <a:lvl7pPr lvl="6" algn="ctr" rtl="0">
              <a:spcBef>
                <a:spcPts val="0"/>
              </a:spcBef>
              <a:spcAft>
                <a:spcPts val="0"/>
              </a:spcAft>
              <a:buNone/>
              <a:defRPr sz="3500">
                <a:solidFill>
                  <a:schemeClr val="dk2"/>
                </a:solidFill>
              </a:defRPr>
            </a:lvl7pPr>
            <a:lvl8pPr lvl="7" algn="ctr" rtl="0">
              <a:spcBef>
                <a:spcPts val="0"/>
              </a:spcBef>
              <a:spcAft>
                <a:spcPts val="0"/>
              </a:spcAft>
              <a:buNone/>
              <a:defRPr sz="3500">
                <a:solidFill>
                  <a:schemeClr val="dk2"/>
                </a:solidFill>
              </a:defRPr>
            </a:lvl8pPr>
            <a:lvl9pPr lvl="8" algn="ctr" rtl="0">
              <a:spcBef>
                <a:spcPts val="0"/>
              </a:spcBef>
              <a:spcAft>
                <a:spcPts val="0"/>
              </a:spcAft>
              <a:buNone/>
              <a:defRPr sz="3500">
                <a:solidFill>
                  <a:schemeClr val="dk2"/>
                </a:solidFill>
              </a:defRPr>
            </a:lvl9pPr>
          </a:lstStyle>
          <a:p>
            <a:endParaRPr/>
          </a:p>
        </p:txBody>
      </p:sp>
      <p:sp>
        <p:nvSpPr>
          <p:cNvPr id="74" name="Google Shape;74;p7"/>
          <p:cNvSpPr txBox="1">
            <a:spLocks noGrp="1"/>
          </p:cNvSpPr>
          <p:nvPr>
            <p:ph type="subTitle" idx="1"/>
          </p:nvPr>
        </p:nvSpPr>
        <p:spPr>
          <a:xfrm flipH="1">
            <a:off x="1549550" y="2495550"/>
            <a:ext cx="4565100" cy="12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7"/>
        <p:cNvGrpSpPr/>
        <p:nvPr/>
      </p:nvGrpSpPr>
      <p:grpSpPr>
        <a:xfrm>
          <a:off x="0" y="0"/>
          <a:ext cx="0" cy="0"/>
          <a:chOff x="0" y="0"/>
          <a:chExt cx="0" cy="0"/>
        </a:xfrm>
      </p:grpSpPr>
      <p:grpSp>
        <p:nvGrpSpPr>
          <p:cNvPr id="108" name="Google Shape;108;p13"/>
          <p:cNvGrpSpPr/>
          <p:nvPr/>
        </p:nvGrpSpPr>
        <p:grpSpPr>
          <a:xfrm>
            <a:off x="0" y="0"/>
            <a:ext cx="9144000" cy="5143500"/>
            <a:chOff x="0" y="0"/>
            <a:chExt cx="9144000" cy="5143500"/>
          </a:xfrm>
        </p:grpSpPr>
        <p:sp>
          <p:nvSpPr>
            <p:cNvPr id="109" name="Google Shape;109;p13"/>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3"/>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 name="Google Shape;111;p13"/>
            <p:cNvGrpSpPr/>
            <p:nvPr/>
          </p:nvGrpSpPr>
          <p:grpSpPr>
            <a:xfrm>
              <a:off x="501" y="236725"/>
              <a:ext cx="8966411" cy="4777650"/>
              <a:chOff x="469693" y="236725"/>
              <a:chExt cx="8497357" cy="4777650"/>
            </a:xfrm>
          </p:grpSpPr>
          <p:pic>
            <p:nvPicPr>
              <p:cNvPr id="112" name="Google Shape;112;p13"/>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113" name="Google Shape;113;p13"/>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114" name="Google Shape;114;p13"/>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 name="Google Shape;115;p13"/>
          <p:cNvSpPr txBox="1">
            <a:spLocks noGrp="1"/>
          </p:cNvSpPr>
          <p:nvPr>
            <p:ph type="title"/>
          </p:nvPr>
        </p:nvSpPr>
        <p:spPr>
          <a:xfrm>
            <a:off x="713225" y="508261"/>
            <a:ext cx="77175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16" name="Google Shape;116;p13"/>
          <p:cNvSpPr txBox="1">
            <a:spLocks noGrp="1"/>
          </p:cNvSpPr>
          <p:nvPr>
            <p:ph type="title" idx="2"/>
          </p:nvPr>
        </p:nvSpPr>
        <p:spPr>
          <a:xfrm>
            <a:off x="1146250" y="1872837"/>
            <a:ext cx="20844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7" name="Google Shape;117;p13"/>
          <p:cNvSpPr txBox="1">
            <a:spLocks noGrp="1"/>
          </p:cNvSpPr>
          <p:nvPr>
            <p:ph type="title" idx="3" hasCustomPrompt="1"/>
          </p:nvPr>
        </p:nvSpPr>
        <p:spPr>
          <a:xfrm>
            <a:off x="1563249" y="1294477"/>
            <a:ext cx="1250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rgbClr val="EB3B3B"/>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
          </p:nvPr>
        </p:nvSpPr>
        <p:spPr>
          <a:xfrm>
            <a:off x="1146249" y="2379690"/>
            <a:ext cx="208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title" idx="4"/>
          </p:nvPr>
        </p:nvSpPr>
        <p:spPr>
          <a:xfrm>
            <a:off x="3530113" y="1872837"/>
            <a:ext cx="20844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0" name="Google Shape;120;p13"/>
          <p:cNvSpPr txBox="1">
            <a:spLocks noGrp="1"/>
          </p:cNvSpPr>
          <p:nvPr>
            <p:ph type="title" idx="5" hasCustomPrompt="1"/>
          </p:nvPr>
        </p:nvSpPr>
        <p:spPr>
          <a:xfrm>
            <a:off x="3947113" y="1294477"/>
            <a:ext cx="1250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rgbClr val="EB3B3B"/>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6"/>
          </p:nvPr>
        </p:nvSpPr>
        <p:spPr>
          <a:xfrm>
            <a:off x="3530113" y="2379690"/>
            <a:ext cx="208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2" name="Google Shape;122;p13"/>
          <p:cNvSpPr txBox="1">
            <a:spLocks noGrp="1"/>
          </p:cNvSpPr>
          <p:nvPr>
            <p:ph type="title" idx="7"/>
          </p:nvPr>
        </p:nvSpPr>
        <p:spPr>
          <a:xfrm>
            <a:off x="5913950" y="1872837"/>
            <a:ext cx="20844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3" name="Google Shape;123;p13"/>
          <p:cNvSpPr txBox="1">
            <a:spLocks noGrp="1"/>
          </p:cNvSpPr>
          <p:nvPr>
            <p:ph type="title" idx="8" hasCustomPrompt="1"/>
          </p:nvPr>
        </p:nvSpPr>
        <p:spPr>
          <a:xfrm>
            <a:off x="6330950" y="1294477"/>
            <a:ext cx="1250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rgbClr val="EB3B3B"/>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subTitle" idx="9"/>
          </p:nvPr>
        </p:nvSpPr>
        <p:spPr>
          <a:xfrm>
            <a:off x="5913950" y="2379676"/>
            <a:ext cx="208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title" idx="13"/>
          </p:nvPr>
        </p:nvSpPr>
        <p:spPr>
          <a:xfrm>
            <a:off x="1146250" y="3569825"/>
            <a:ext cx="20844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6" name="Google Shape;126;p13"/>
          <p:cNvSpPr txBox="1">
            <a:spLocks noGrp="1"/>
          </p:cNvSpPr>
          <p:nvPr>
            <p:ph type="title" idx="14" hasCustomPrompt="1"/>
          </p:nvPr>
        </p:nvSpPr>
        <p:spPr>
          <a:xfrm>
            <a:off x="1563249" y="2994770"/>
            <a:ext cx="1250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rgbClr val="EB3B3B"/>
                </a:solidFill>
                <a:latin typeface="Work Sans"/>
                <a:ea typeface="Work Sans"/>
                <a:cs typeface="Work Sans"/>
                <a:sym typeface="Work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subTitle" idx="15"/>
          </p:nvPr>
        </p:nvSpPr>
        <p:spPr>
          <a:xfrm>
            <a:off x="1146249" y="4081567"/>
            <a:ext cx="208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16"/>
          </p:nvPr>
        </p:nvSpPr>
        <p:spPr>
          <a:xfrm>
            <a:off x="3530113" y="3569825"/>
            <a:ext cx="20844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9" name="Google Shape;129;p13"/>
          <p:cNvSpPr txBox="1">
            <a:spLocks noGrp="1"/>
          </p:cNvSpPr>
          <p:nvPr>
            <p:ph type="title" idx="17" hasCustomPrompt="1"/>
          </p:nvPr>
        </p:nvSpPr>
        <p:spPr>
          <a:xfrm>
            <a:off x="3947113" y="2994770"/>
            <a:ext cx="1250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rgbClr val="EB3B3B"/>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subTitle" idx="18"/>
          </p:nvPr>
        </p:nvSpPr>
        <p:spPr>
          <a:xfrm>
            <a:off x="3530113" y="4081566"/>
            <a:ext cx="208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title" idx="19"/>
          </p:nvPr>
        </p:nvSpPr>
        <p:spPr>
          <a:xfrm>
            <a:off x="5913950" y="3569825"/>
            <a:ext cx="20844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2" name="Google Shape;132;p13"/>
          <p:cNvSpPr txBox="1">
            <a:spLocks noGrp="1"/>
          </p:cNvSpPr>
          <p:nvPr>
            <p:ph type="title" idx="20" hasCustomPrompt="1"/>
          </p:nvPr>
        </p:nvSpPr>
        <p:spPr>
          <a:xfrm>
            <a:off x="6330950" y="2994770"/>
            <a:ext cx="1250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rgbClr val="EB3B3B"/>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subTitle" idx="21"/>
          </p:nvPr>
        </p:nvSpPr>
        <p:spPr>
          <a:xfrm>
            <a:off x="5913950" y="4081566"/>
            <a:ext cx="208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27">
    <p:spTree>
      <p:nvGrpSpPr>
        <p:cNvPr id="1" name="Shape 134"/>
        <p:cNvGrpSpPr/>
        <p:nvPr/>
      </p:nvGrpSpPr>
      <p:grpSpPr>
        <a:xfrm>
          <a:off x="0" y="0"/>
          <a:ext cx="0" cy="0"/>
          <a:chOff x="0" y="0"/>
          <a:chExt cx="0" cy="0"/>
        </a:xfrm>
      </p:grpSpPr>
      <p:grpSp>
        <p:nvGrpSpPr>
          <p:cNvPr id="135" name="Google Shape;135;p14"/>
          <p:cNvGrpSpPr/>
          <p:nvPr/>
        </p:nvGrpSpPr>
        <p:grpSpPr>
          <a:xfrm>
            <a:off x="0" y="0"/>
            <a:ext cx="9144000" cy="5143500"/>
            <a:chOff x="0" y="0"/>
            <a:chExt cx="9144000" cy="5143500"/>
          </a:xfrm>
        </p:grpSpPr>
        <p:sp>
          <p:nvSpPr>
            <p:cNvPr id="136" name="Google Shape;136;p1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4"/>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8" name="Google Shape;138;p14"/>
            <p:cNvGrpSpPr/>
            <p:nvPr/>
          </p:nvGrpSpPr>
          <p:grpSpPr>
            <a:xfrm>
              <a:off x="501" y="236725"/>
              <a:ext cx="8966411" cy="4777650"/>
              <a:chOff x="469693" y="236725"/>
              <a:chExt cx="8497357" cy="4777650"/>
            </a:xfrm>
          </p:grpSpPr>
          <p:pic>
            <p:nvPicPr>
              <p:cNvPr id="139" name="Google Shape;139;p14"/>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140" name="Google Shape;140;p14"/>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141" name="Google Shape;141;p14"/>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2" name="Google Shape;142;p14"/>
          <p:cNvSpPr txBox="1">
            <a:spLocks noGrp="1"/>
          </p:cNvSpPr>
          <p:nvPr>
            <p:ph type="title"/>
          </p:nvPr>
        </p:nvSpPr>
        <p:spPr>
          <a:xfrm>
            <a:off x="4047450" y="2697305"/>
            <a:ext cx="3940500" cy="7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3" name="Google Shape;143;p14"/>
          <p:cNvSpPr txBox="1">
            <a:spLocks noGrp="1"/>
          </p:cNvSpPr>
          <p:nvPr>
            <p:ph type="subTitle" idx="1"/>
          </p:nvPr>
        </p:nvSpPr>
        <p:spPr>
          <a:xfrm>
            <a:off x="4558350" y="3447550"/>
            <a:ext cx="2918700" cy="78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4" name="Google Shape;144;p14"/>
          <p:cNvSpPr txBox="1">
            <a:spLocks noGrp="1"/>
          </p:cNvSpPr>
          <p:nvPr>
            <p:ph type="title" idx="2" hasCustomPrompt="1"/>
          </p:nvPr>
        </p:nvSpPr>
        <p:spPr>
          <a:xfrm>
            <a:off x="5381706" y="994125"/>
            <a:ext cx="1272000" cy="98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solidFill>
                  <a:schemeClr val="accent3"/>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33">
    <p:spTree>
      <p:nvGrpSpPr>
        <p:cNvPr id="1" name="Shape 156"/>
        <p:cNvGrpSpPr/>
        <p:nvPr/>
      </p:nvGrpSpPr>
      <p:grpSpPr>
        <a:xfrm>
          <a:off x="0" y="0"/>
          <a:ext cx="0" cy="0"/>
          <a:chOff x="0" y="0"/>
          <a:chExt cx="0" cy="0"/>
        </a:xfrm>
      </p:grpSpPr>
      <p:grpSp>
        <p:nvGrpSpPr>
          <p:cNvPr id="157" name="Google Shape;157;p16"/>
          <p:cNvGrpSpPr/>
          <p:nvPr/>
        </p:nvGrpSpPr>
        <p:grpSpPr>
          <a:xfrm>
            <a:off x="0" y="0"/>
            <a:ext cx="9144000" cy="5143500"/>
            <a:chOff x="0" y="0"/>
            <a:chExt cx="9144000" cy="5143500"/>
          </a:xfrm>
        </p:grpSpPr>
        <p:sp>
          <p:nvSpPr>
            <p:cNvPr id="158" name="Google Shape;158;p16"/>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16"/>
            <p:cNvSpPr/>
            <p:nvPr/>
          </p:nvSpPr>
          <p:spPr>
            <a:xfrm>
              <a:off x="0" y="236725"/>
              <a:ext cx="8844900" cy="46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 name="Google Shape;160;p16"/>
            <p:cNvGrpSpPr/>
            <p:nvPr/>
          </p:nvGrpSpPr>
          <p:grpSpPr>
            <a:xfrm>
              <a:off x="501" y="236725"/>
              <a:ext cx="8966411" cy="4777650"/>
              <a:chOff x="469693" y="236725"/>
              <a:chExt cx="8497357" cy="4777650"/>
            </a:xfrm>
          </p:grpSpPr>
          <p:pic>
            <p:nvPicPr>
              <p:cNvPr id="161" name="Google Shape;161;p16"/>
              <p:cNvPicPr preferRelativeResize="0"/>
              <p:nvPr/>
            </p:nvPicPr>
            <p:blipFill rotWithShape="1">
              <a:blip r:embed="rId2">
                <a:alphaModFix amt="49000"/>
              </a:blip>
              <a:srcRect t="9" b="9"/>
              <a:stretch/>
            </p:blipFill>
            <p:spPr>
              <a:xfrm>
                <a:off x="469693" y="236725"/>
                <a:ext cx="8382203" cy="4684500"/>
              </a:xfrm>
              <a:prstGeom prst="rect">
                <a:avLst/>
              </a:prstGeom>
              <a:noFill/>
              <a:ln>
                <a:noFill/>
              </a:ln>
            </p:spPr>
          </p:pic>
          <p:sp>
            <p:nvSpPr>
              <p:cNvPr id="162" name="Google Shape;162;p16"/>
              <p:cNvSpPr/>
              <p:nvPr/>
            </p:nvSpPr>
            <p:spPr>
              <a:xfrm>
                <a:off x="8608375" y="1477775"/>
                <a:ext cx="358675" cy="3536600"/>
              </a:xfrm>
              <a:custGeom>
                <a:avLst/>
                <a:gdLst/>
                <a:ahLst/>
                <a:cxnLst/>
                <a:rect l="l" t="t" r="r" b="b"/>
                <a:pathLst>
                  <a:path w="14347" h="141464" extrusionOk="0">
                    <a:moveTo>
                      <a:pt x="0" y="4878"/>
                    </a:moveTo>
                    <a:lnTo>
                      <a:pt x="13486" y="0"/>
                    </a:lnTo>
                    <a:lnTo>
                      <a:pt x="14347" y="141464"/>
                    </a:lnTo>
                    <a:lnTo>
                      <a:pt x="0" y="141464"/>
                    </a:lnTo>
                    <a:close/>
                  </a:path>
                </a:pathLst>
              </a:custGeom>
              <a:solidFill>
                <a:schemeClr val="dk1"/>
              </a:solidFill>
              <a:ln>
                <a:noFill/>
              </a:ln>
            </p:spPr>
          </p:sp>
        </p:grpSp>
        <p:sp>
          <p:nvSpPr>
            <p:cNvPr id="163" name="Google Shape;163;p16"/>
            <p:cNvSpPr/>
            <p:nvPr/>
          </p:nvSpPr>
          <p:spPr>
            <a:xfrm>
              <a:off x="0" y="236725"/>
              <a:ext cx="713400" cy="4684500"/>
            </a:xfrm>
            <a:prstGeom prst="rect">
              <a:avLst/>
            </a:prstGeom>
            <a:gradFill>
              <a:gsLst>
                <a:gs pos="0">
                  <a:srgbClr val="212121">
                    <a:alpha val="23921"/>
                    <a:alpha val="34580"/>
                  </a:srgbClr>
                </a:gs>
                <a:gs pos="100000">
                  <a:srgbClr val="737373">
                    <a:alpha val="0"/>
                    <a:alpha val="3458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4" name="Google Shape;164;p16"/>
          <p:cNvSpPr txBox="1">
            <a:spLocks noGrp="1"/>
          </p:cNvSpPr>
          <p:nvPr>
            <p:ph type="title"/>
          </p:nvPr>
        </p:nvSpPr>
        <p:spPr>
          <a:xfrm>
            <a:off x="982800" y="3700300"/>
            <a:ext cx="38628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5" name="Google Shape;165;p16"/>
          <p:cNvSpPr txBox="1">
            <a:spLocks noGrp="1"/>
          </p:cNvSpPr>
          <p:nvPr>
            <p:ph type="subTitle" idx="1"/>
          </p:nvPr>
        </p:nvSpPr>
        <p:spPr>
          <a:xfrm>
            <a:off x="982800" y="1363000"/>
            <a:ext cx="4978500" cy="22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8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94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Anek Latin"/>
              <a:buNone/>
              <a:defRPr sz="3400" b="1">
                <a:solidFill>
                  <a:schemeClr val="dk1"/>
                </a:solidFill>
                <a:latin typeface="Anek Latin"/>
                <a:ea typeface="Anek Latin"/>
                <a:cs typeface="Anek Latin"/>
                <a:sym typeface="Anek Latin"/>
              </a:defRPr>
            </a:lvl1pPr>
            <a:lvl2pPr lvl="1">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2pPr>
            <a:lvl3pPr lvl="2">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3pPr>
            <a:lvl4pPr lvl="3">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4pPr>
            <a:lvl5pPr lvl="4">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5pPr>
            <a:lvl6pPr lvl="5">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6pPr>
            <a:lvl7pPr lvl="6">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7pPr>
            <a:lvl8pPr lvl="7">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8pPr>
            <a:lvl9pPr lvl="8">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59" r:id="rId7"/>
    <p:sldLayoutId id="2147483660" r:id="rId8"/>
    <p:sldLayoutId id="2147483662" r:id="rId9"/>
    <p:sldLayoutId id="2147483663" r:id="rId10"/>
    <p:sldLayoutId id="2147483670" r:id="rId11"/>
    <p:sldLayoutId id="2147483680" r:id="rId12"/>
    <p:sldLayoutId id="2147483681" r:id="rId13"/>
    <p:sldLayoutId id="2147483682" r:id="rId14"/>
    <p:sldLayoutId id="2147483683" r:id="rId15"/>
    <p:sldLayoutId id="2147483684" r:id="rId16"/>
    <p:sldLayoutId id="2147483685" r:id="rId17"/>
    <p:sldLayoutId id="214748368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p:nvPr/>
        </p:nvSpPr>
        <p:spPr>
          <a:xfrm>
            <a:off x="6554925" y="236725"/>
            <a:ext cx="1737900" cy="22524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91" name="Google Shape;491;p44"/>
          <p:cNvPicPr preferRelativeResize="0"/>
          <p:nvPr/>
        </p:nvPicPr>
        <p:blipFill rotWithShape="1">
          <a:blip r:embed="rId3">
            <a:alphaModFix/>
          </a:blip>
          <a:srcRect/>
          <a:stretch/>
        </p:blipFill>
        <p:spPr>
          <a:xfrm rot="-476589">
            <a:off x="5702545" y="9863"/>
            <a:ext cx="2620575" cy="2001176"/>
          </a:xfrm>
          <a:prstGeom prst="rect">
            <a:avLst/>
          </a:prstGeom>
          <a:noFill/>
          <a:ln>
            <a:noFill/>
          </a:ln>
          <a:effectLst>
            <a:outerShdw blurRad="57150" dist="19050" dir="5400000" algn="bl" rotWithShape="0">
              <a:srgbClr val="000000">
                <a:alpha val="50000"/>
              </a:srgbClr>
            </a:outerShdw>
          </a:effectLst>
        </p:spPr>
      </p:pic>
      <p:pic>
        <p:nvPicPr>
          <p:cNvPr id="492" name="Google Shape;492;p44"/>
          <p:cNvPicPr preferRelativeResize="0"/>
          <p:nvPr/>
        </p:nvPicPr>
        <p:blipFill>
          <a:blip r:embed="rId4">
            <a:alphaModFix/>
          </a:blip>
          <a:stretch>
            <a:fillRect/>
          </a:stretch>
        </p:blipFill>
        <p:spPr>
          <a:xfrm>
            <a:off x="6804259" y="43046"/>
            <a:ext cx="1385265" cy="1018651"/>
          </a:xfrm>
          <a:prstGeom prst="rect">
            <a:avLst/>
          </a:prstGeom>
          <a:noFill/>
          <a:ln>
            <a:noFill/>
          </a:ln>
          <a:effectLst>
            <a:outerShdw blurRad="57150" dist="19050" dir="5400000" algn="bl" rotWithShape="0">
              <a:srgbClr val="000000">
                <a:alpha val="50000"/>
              </a:srgbClr>
            </a:outerShdw>
          </a:effectLst>
        </p:spPr>
      </p:pic>
      <p:sp>
        <p:nvSpPr>
          <p:cNvPr id="494" name="Google Shape;494;p44"/>
          <p:cNvSpPr txBox="1">
            <a:spLocks noGrp="1"/>
          </p:cNvSpPr>
          <p:nvPr>
            <p:ph type="ctrTitle"/>
          </p:nvPr>
        </p:nvSpPr>
        <p:spPr>
          <a:xfrm>
            <a:off x="1107775" y="1018650"/>
            <a:ext cx="3980700" cy="29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IN" dirty="0"/>
              <a:t>Inventory Management System</a:t>
            </a:r>
            <a:endParaRPr lang="en-IN" dirty="0">
              <a:solidFill>
                <a:schemeClr val="accent3"/>
              </a:solidFill>
            </a:endParaRPr>
          </a:p>
        </p:txBody>
      </p:sp>
      <p:sp>
        <p:nvSpPr>
          <p:cNvPr id="10" name="TextBox 9">
            <a:extLst>
              <a:ext uri="{FF2B5EF4-FFF2-40B4-BE49-F238E27FC236}">
                <a16:creationId xmlns:a16="http://schemas.microsoft.com/office/drawing/2014/main" id="{A72B5480-284E-4F93-B3E1-2214CDF06A62}"/>
              </a:ext>
            </a:extLst>
          </p:cNvPr>
          <p:cNvSpPr txBox="1"/>
          <p:nvPr/>
        </p:nvSpPr>
        <p:spPr>
          <a:xfrm>
            <a:off x="2880311" y="4124850"/>
            <a:ext cx="2932154" cy="307777"/>
          </a:xfrm>
          <a:prstGeom prst="rect">
            <a:avLst/>
          </a:prstGeom>
          <a:noFill/>
        </p:spPr>
        <p:txBody>
          <a:bodyPr wrap="square">
            <a:spAutoFit/>
          </a:bodyPr>
          <a:lstStyle/>
          <a:p>
            <a:r>
              <a:rPr lang="en-IN" b="1" i="0" u="none" strike="noStrike" dirty="0">
                <a:solidFill>
                  <a:srgbClr val="C00000"/>
                </a:solidFill>
                <a:effectLst/>
              </a:rPr>
              <a:t>Supervisor - Yogesh Shukla</a:t>
            </a:r>
            <a:endParaRPr lang="en-IN" b="1"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1E4D9B-FB62-4707-A4FC-1DA41F7A7352}"/>
              </a:ext>
            </a:extLst>
          </p:cNvPr>
          <p:cNvSpPr>
            <a:spLocks noGrp="1"/>
          </p:cNvSpPr>
          <p:nvPr>
            <p:ph type="title"/>
          </p:nvPr>
        </p:nvSpPr>
        <p:spPr>
          <a:xfrm>
            <a:off x="940270" y="161356"/>
            <a:ext cx="7509070" cy="4672914"/>
          </a:xfrm>
        </p:spPr>
        <p:txBody>
          <a:bodyPr/>
          <a:lstStyle/>
          <a:p>
            <a:r>
              <a:rPr lang="en-IN" sz="1050" dirty="0"/>
              <a:t>public class View_inventory_Adapter extends FirebaseRecyclerAdapter&lt;User, View_inventory_Adapter.View_inventoryHolder&gt; {</a:t>
            </a:r>
            <a:br>
              <a:rPr lang="en-IN" sz="1050" dirty="0"/>
            </a:br>
            <a:r>
              <a:rPr lang="en-IN" sz="1050" dirty="0"/>
              <a:t>    public View_inventory_Adapter(@NonNull FirebaseRecyclerOptions&lt;User&gt; options) {</a:t>
            </a:r>
            <a:br>
              <a:rPr lang="en-IN" sz="1050" dirty="0"/>
            </a:br>
            <a:r>
              <a:rPr lang="en-IN" sz="1050" dirty="0"/>
              <a:t>        super(options);</a:t>
            </a:r>
            <a:br>
              <a:rPr lang="en-IN" sz="1050" dirty="0"/>
            </a:br>
            <a:r>
              <a:rPr lang="en-IN" sz="1050" dirty="0"/>
              <a:t>    }</a:t>
            </a:r>
            <a:br>
              <a:rPr lang="en-IN" sz="1050" dirty="0"/>
            </a:br>
            <a:r>
              <a:rPr lang="en-IN" sz="1050" dirty="0"/>
              <a:t>    @Override</a:t>
            </a:r>
            <a:br>
              <a:rPr lang="en-IN" sz="1050" dirty="0"/>
            </a:br>
            <a:r>
              <a:rPr lang="en-IN" sz="1050" dirty="0"/>
              <a:t>    protected void onBindViewHolder(@NonNull View_inventoryHolder holder, int position, @NonNull User model) {</a:t>
            </a:r>
            <a:br>
              <a:rPr lang="en-IN" sz="1050" dirty="0"/>
            </a:br>
            <a:r>
              <a:rPr lang="en-IN" sz="1050" dirty="0"/>
              <a:t>                holder.item_name_view.setText(model.getProduct_name());</a:t>
            </a:r>
            <a:br>
              <a:rPr lang="en-IN" sz="1050" dirty="0"/>
            </a:br>
            <a:r>
              <a:rPr lang="en-IN" sz="1050" dirty="0"/>
              <a:t>                holder.item_category_view.setText(model.getCategory());</a:t>
            </a:r>
            <a:br>
              <a:rPr lang="en-IN" sz="1050" dirty="0"/>
            </a:br>
            <a:r>
              <a:rPr lang="en-IN" sz="1050" dirty="0"/>
              <a:t>                holder.item_price_view.setText(model.getPrice());</a:t>
            </a:r>
            <a:br>
              <a:rPr lang="en-IN" sz="1050" dirty="0"/>
            </a:br>
            <a:r>
              <a:rPr lang="en-IN" sz="1050" dirty="0"/>
              <a:t>                holder.itembarcodesd.setText(model.getItembarcode());</a:t>
            </a:r>
            <a:br>
              <a:rPr lang="en-IN" sz="1050" dirty="0"/>
            </a:br>
            <a:r>
              <a:rPr lang="en-IN" sz="1050" dirty="0"/>
              <a:t>    }</a:t>
            </a:r>
            <a:br>
              <a:rPr lang="en-IN" sz="1050" dirty="0"/>
            </a:br>
            <a:r>
              <a:rPr lang="en-IN" sz="1050" dirty="0"/>
              <a:t>    @NonNull</a:t>
            </a:r>
            <a:br>
              <a:rPr lang="en-IN" sz="1050" dirty="0"/>
            </a:br>
            <a:r>
              <a:rPr lang="en-IN" sz="1050" dirty="0"/>
              <a:t>    @Override</a:t>
            </a:r>
            <a:br>
              <a:rPr lang="en-IN" sz="1050" dirty="0"/>
            </a:br>
            <a:r>
              <a:rPr lang="en-IN" sz="1050" dirty="0"/>
              <a:t>    public View_inventoryHolder onCreateViewHolder(@NonNull ViewGroup parent, int viewType) {</a:t>
            </a:r>
            <a:br>
              <a:rPr lang="en-IN" sz="1050" dirty="0"/>
            </a:br>
            <a:r>
              <a:rPr lang="en-IN" sz="1050" dirty="0"/>
              <a:t>        View </a:t>
            </a:r>
            <a:r>
              <a:rPr lang="en-IN" sz="1050" dirty="0" err="1"/>
              <a:t>view</a:t>
            </a:r>
            <a:r>
              <a:rPr lang="en-IN" sz="1050" dirty="0"/>
              <a:t> = LayoutInflater.from(parent.getContext())</a:t>
            </a:r>
            <a:br>
              <a:rPr lang="en-IN" sz="1050" dirty="0"/>
            </a:br>
            <a:r>
              <a:rPr lang="en-IN" sz="1050" dirty="0"/>
              <a:t>                .inflate(R.layout.view_inventory_dummy_list, parent, false);</a:t>
            </a:r>
            <a:br>
              <a:rPr lang="en-IN" sz="1050" dirty="0"/>
            </a:br>
            <a:r>
              <a:rPr lang="en-IN" sz="1050" dirty="0"/>
              <a:t>        return new View_inventoryHolder(view);</a:t>
            </a:r>
            <a:br>
              <a:rPr lang="en-IN" sz="1050" dirty="0"/>
            </a:br>
            <a:r>
              <a:rPr lang="en-IN" sz="1050" dirty="0"/>
              <a:t>    }</a:t>
            </a:r>
            <a:br>
              <a:rPr lang="en-IN" sz="1050" dirty="0"/>
            </a:br>
            <a:r>
              <a:rPr lang="en-IN" sz="1050" dirty="0"/>
              <a:t>    class View_inventoryHolder extends RecyclerView.ViewHolder{</a:t>
            </a:r>
            <a:br>
              <a:rPr lang="en-IN" sz="1050" dirty="0"/>
            </a:br>
            <a:r>
              <a:rPr lang="en-IN" sz="1050" dirty="0"/>
              <a:t>        TextView item_name_view,item_category_view,item_price_view,itembarcodesd;</a:t>
            </a:r>
            <a:br>
              <a:rPr lang="en-IN" sz="1050" dirty="0"/>
            </a:br>
            <a:r>
              <a:rPr lang="en-IN" sz="1050" dirty="0"/>
              <a:t>        public View_inventoryHolder(@NonNull View itemView) {</a:t>
            </a:r>
            <a:br>
              <a:rPr lang="en-IN" sz="1050" dirty="0"/>
            </a:br>
            <a:r>
              <a:rPr lang="en-IN" sz="1050" dirty="0"/>
              <a:t>            super(itemView);</a:t>
            </a:r>
            <a:br>
              <a:rPr lang="en-IN" sz="1050" dirty="0"/>
            </a:br>
            <a:r>
              <a:rPr lang="en-IN" sz="1050" dirty="0"/>
              <a:t>            item_name_view = itemView.findViewById(R.id.viewitemname);</a:t>
            </a:r>
            <a:br>
              <a:rPr lang="en-IN" sz="1050" dirty="0"/>
            </a:br>
            <a:r>
              <a:rPr lang="en-IN" sz="1050" dirty="0"/>
              <a:t>            item_category_view = itemView.findViewById(R.id.viewitemcategory);</a:t>
            </a:r>
            <a:br>
              <a:rPr lang="en-IN" sz="1050" dirty="0"/>
            </a:br>
            <a:r>
              <a:rPr lang="en-IN" sz="1050" dirty="0"/>
              <a:t>            item_price_view = itemView.findViewById(R.id.viewitemprice);</a:t>
            </a:r>
            <a:br>
              <a:rPr lang="en-IN" sz="1050" dirty="0"/>
            </a:br>
            <a:r>
              <a:rPr lang="en-IN" sz="1050" dirty="0"/>
              <a:t>            itembarcodesd = itemView.findViewById(R.id.viewitembarcoden);</a:t>
            </a:r>
            <a:br>
              <a:rPr lang="en-IN" sz="1050" dirty="0"/>
            </a:br>
            <a:r>
              <a:rPr lang="en-IN" sz="1050" dirty="0"/>
              <a:t>        }</a:t>
            </a:r>
            <a:br>
              <a:rPr lang="en-IN" sz="1050" dirty="0"/>
            </a:br>
            <a:r>
              <a:rPr lang="en-IN" sz="1050" dirty="0"/>
              <a:t>    }</a:t>
            </a:r>
            <a:br>
              <a:rPr lang="en-IN" sz="1050" dirty="0"/>
            </a:br>
            <a:r>
              <a:rPr lang="en-IN" sz="1050" dirty="0"/>
              <a:t>}</a:t>
            </a:r>
            <a:br>
              <a:rPr lang="en-IN" sz="700" dirty="0"/>
            </a:br>
            <a:endParaRPr lang="en-IN" sz="700" dirty="0"/>
          </a:p>
        </p:txBody>
      </p:sp>
    </p:spTree>
    <p:extLst>
      <p:ext uri="{BB962C8B-B14F-4D97-AF65-F5344CB8AC3E}">
        <p14:creationId xmlns:p14="http://schemas.microsoft.com/office/powerpoint/2010/main" val="3867536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21" name="Google Shape;621;p53"/>
          <p:cNvSpPr txBox="1">
            <a:spLocks noGrp="1"/>
          </p:cNvSpPr>
          <p:nvPr>
            <p:ph type="title"/>
          </p:nvPr>
        </p:nvSpPr>
        <p:spPr>
          <a:xfrm>
            <a:off x="713225" y="496067"/>
            <a:ext cx="7717500" cy="5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&amp; </a:t>
            </a:r>
            <a:r>
              <a:rPr lang="en" b="0" dirty="0">
                <a:solidFill>
                  <a:schemeClr val="accent3"/>
                </a:solidFill>
              </a:rPr>
              <a:t>DIAGRAM</a:t>
            </a:r>
            <a:endParaRPr b="0" dirty="0">
              <a:solidFill>
                <a:schemeClr val="accent3"/>
              </a:solidFill>
            </a:endParaRPr>
          </a:p>
        </p:txBody>
      </p:sp>
      <p:pic>
        <p:nvPicPr>
          <p:cNvPr id="3" name="Picture 2">
            <a:extLst>
              <a:ext uri="{FF2B5EF4-FFF2-40B4-BE49-F238E27FC236}">
                <a16:creationId xmlns:a16="http://schemas.microsoft.com/office/drawing/2014/main" id="{07CD9902-1049-47CD-8470-00F38E3ED535}"/>
              </a:ext>
            </a:extLst>
          </p:cNvPr>
          <p:cNvPicPr>
            <a:picLocks noChangeAspect="1"/>
          </p:cNvPicPr>
          <p:nvPr/>
        </p:nvPicPr>
        <p:blipFill>
          <a:blip r:embed="rId3"/>
          <a:stretch>
            <a:fillRect/>
          </a:stretch>
        </p:blipFill>
        <p:spPr>
          <a:xfrm>
            <a:off x="2103549" y="1177162"/>
            <a:ext cx="4936852" cy="32716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4C2EAC5A-3B73-4C7E-B2DA-9F220EC85A5C}"/>
              </a:ext>
            </a:extLst>
          </p:cNvPr>
          <p:cNvSpPr>
            <a:spLocks noChangeArrowheads="1"/>
          </p:cNvSpPr>
          <p:nvPr/>
        </p:nvSpPr>
        <p:spPr bwMode="auto">
          <a:xfrm>
            <a:off x="907312" y="553738"/>
            <a:ext cx="88037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02124"/>
                </a:solidFill>
                <a:effectLst/>
                <a:latin typeface="Roboto" panose="02000000000000000000" pitchFamily="2" charset="0"/>
              </a:rPr>
              <a:t>In the </a:t>
            </a:r>
            <a:r>
              <a:rPr kumimoji="0" lang="en-US" altLang="en-US" sz="1100" b="1" i="0" u="none" strike="noStrike" cap="none" normalizeH="0" baseline="0" dirty="0" err="1">
                <a:ln>
                  <a:noFill/>
                </a:ln>
                <a:solidFill>
                  <a:schemeClr val="tx1"/>
                </a:solidFill>
                <a:effectLst/>
                <a:latin typeface="Arial Unicode MS"/>
              </a:rPr>
              <a:t>onCreate</a:t>
            </a:r>
            <a:r>
              <a:rPr kumimoji="0" lang="en-US" altLang="en-US" sz="1100" b="1" i="0" u="none" strike="noStrike" cap="none" normalizeH="0" baseline="0" dirty="0">
                <a:ln>
                  <a:noFill/>
                </a:ln>
                <a:solidFill>
                  <a:schemeClr val="tx1"/>
                </a:solidFill>
                <a:effectLst/>
                <a:latin typeface="Arial Unicode MS"/>
              </a:rPr>
              <a:t>()</a:t>
            </a:r>
            <a:r>
              <a:rPr kumimoji="0" lang="en-US" altLang="en-US" sz="1600" b="1" i="0" u="none" strike="noStrike" cap="none" normalizeH="0" baseline="0" dirty="0">
                <a:ln>
                  <a:noFill/>
                </a:ln>
                <a:solidFill>
                  <a:srgbClr val="202124"/>
                </a:solidFill>
                <a:effectLst/>
                <a:latin typeface="Roboto" panose="02000000000000000000" pitchFamily="2" charset="0"/>
              </a:rPr>
              <a:t> method, initialize the </a:t>
            </a:r>
            <a:r>
              <a:rPr kumimoji="0" lang="en-US" altLang="en-US" sz="1100" b="1" i="0" u="none" strike="noStrike" cap="none" normalizeH="0" baseline="0" dirty="0" err="1">
                <a:ln>
                  <a:noFill/>
                </a:ln>
                <a:solidFill>
                  <a:schemeClr val="tx1"/>
                </a:solidFill>
                <a:effectLst/>
                <a:latin typeface="Arial Unicode MS"/>
              </a:rPr>
              <a:t>FirebaseAuth</a:t>
            </a:r>
            <a:r>
              <a:rPr kumimoji="0" lang="en-US" altLang="en-US" sz="1600" b="1" i="0" u="none" strike="noStrike" cap="none" normalizeH="0" baseline="0" dirty="0">
                <a:ln>
                  <a:noFill/>
                </a:ln>
                <a:solidFill>
                  <a:srgbClr val="202124"/>
                </a:solidFill>
                <a:effectLst/>
                <a:latin typeface="Roboto" panose="02000000000000000000" pitchFamily="2" charset="0"/>
              </a:rPr>
              <a:t> instance.</a:t>
            </a:r>
            <a:r>
              <a:rPr kumimoji="0" lang="en-US" altLang="en-US" sz="800" b="1" i="0" u="none" strike="noStrike" cap="none" normalizeH="0" baseline="0" dirty="0">
                <a:ln>
                  <a:noFill/>
                </a:ln>
                <a:solidFill>
                  <a:schemeClr val="tx1"/>
                </a:solidFill>
                <a:effectLst/>
              </a:rPr>
              <a:t> </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9708EFF7-CD1F-49EE-9879-22AB3749F7EF}"/>
              </a:ext>
            </a:extLst>
          </p:cNvPr>
          <p:cNvSpPr txBox="1"/>
          <p:nvPr/>
        </p:nvSpPr>
        <p:spPr>
          <a:xfrm>
            <a:off x="907312" y="1100109"/>
            <a:ext cx="6627628" cy="738664"/>
          </a:xfrm>
          <a:prstGeom prst="rect">
            <a:avLst/>
          </a:prstGeom>
          <a:noFill/>
        </p:spPr>
        <p:txBody>
          <a:bodyPr wrap="square">
            <a:spAutoFit/>
          </a:bodyPr>
          <a:lstStyle/>
          <a:p>
            <a:r>
              <a:rPr lang="en-IN" dirty="0"/>
              <a:t>mAuth =FirebaseAuth.getInstance();</a:t>
            </a:r>
          </a:p>
          <a:p>
            <a:endParaRPr lang="en-IN" dirty="0"/>
          </a:p>
          <a:p>
            <a:r>
              <a:rPr lang="en-IN" dirty="0" err="1"/>
              <a:t>databaseReference</a:t>
            </a:r>
            <a:r>
              <a:rPr lang="en-IN" dirty="0"/>
              <a:t>=</a:t>
            </a:r>
            <a:r>
              <a:rPr lang="en-IN" dirty="0" err="1"/>
              <a:t>FirebaseDatabase.getInstance</a:t>
            </a:r>
            <a:r>
              <a:rPr lang="en-IN" dirty="0"/>
              <a:t>().</a:t>
            </a:r>
            <a:r>
              <a:rPr lang="en-IN" dirty="0" err="1"/>
              <a:t>getReference</a:t>
            </a:r>
            <a:r>
              <a:rPr lang="en-IN" dirty="0"/>
              <a:t>("User");</a:t>
            </a:r>
          </a:p>
        </p:txBody>
      </p:sp>
      <p:sp>
        <p:nvSpPr>
          <p:cNvPr id="18" name="TextBox 17">
            <a:extLst>
              <a:ext uri="{FF2B5EF4-FFF2-40B4-BE49-F238E27FC236}">
                <a16:creationId xmlns:a16="http://schemas.microsoft.com/office/drawing/2014/main" id="{4AA182B9-4F75-4404-A6EA-3542853EE301}"/>
              </a:ext>
            </a:extLst>
          </p:cNvPr>
          <p:cNvSpPr txBox="1"/>
          <p:nvPr/>
        </p:nvSpPr>
        <p:spPr>
          <a:xfrm>
            <a:off x="964019" y="2259100"/>
            <a:ext cx="4855534" cy="312650"/>
          </a:xfrm>
          <a:prstGeom prst="rect">
            <a:avLst/>
          </a:prstGeom>
          <a:noFill/>
        </p:spPr>
        <p:txBody>
          <a:bodyPr wrap="square">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N</a:t>
            </a:r>
            <a:r>
              <a:rPr lang="en-IN" sz="1400" b="1" dirty="0">
                <a:effectLst/>
                <a:latin typeface="Calibri" panose="020F0502020204030204" pitchFamily="34" charset="0"/>
                <a:ea typeface="Calibri" panose="020F0502020204030204" pitchFamily="34" charset="0"/>
                <a:cs typeface="Times New Roman" panose="02020603050405020304" pitchFamily="18" charset="0"/>
              </a:rPr>
              <a:t>ow set the </a:t>
            </a:r>
            <a:r>
              <a:rPr lang="en-IN" sz="1400" b="1" dirty="0" err="1">
                <a:effectLst/>
                <a:latin typeface="Calibri" panose="020F0502020204030204" pitchFamily="34" charset="0"/>
                <a:ea typeface="Calibri" panose="020F0502020204030204" pitchFamily="34" charset="0"/>
                <a:cs typeface="Times New Roman" panose="02020603050405020304" pitchFamily="18" charset="0"/>
              </a:rPr>
              <a:t>pojo</a:t>
            </a:r>
            <a:r>
              <a:rPr lang="en-IN" sz="1400" b="1" dirty="0">
                <a:effectLst/>
                <a:latin typeface="Calibri" panose="020F0502020204030204" pitchFamily="34" charset="0"/>
                <a:ea typeface="Calibri" panose="020F0502020204030204" pitchFamily="34" charset="0"/>
                <a:cs typeface="Times New Roman" panose="02020603050405020304" pitchFamily="18" charset="0"/>
              </a:rPr>
              <a:t> class data to recycle view </a:t>
            </a:r>
          </a:p>
        </p:txBody>
      </p:sp>
      <p:sp>
        <p:nvSpPr>
          <p:cNvPr id="21" name="TextBox 20">
            <a:extLst>
              <a:ext uri="{FF2B5EF4-FFF2-40B4-BE49-F238E27FC236}">
                <a16:creationId xmlns:a16="http://schemas.microsoft.com/office/drawing/2014/main" id="{58E3D098-7BC0-46E0-B2D2-022775BCBA95}"/>
              </a:ext>
            </a:extLst>
          </p:cNvPr>
          <p:cNvSpPr txBox="1"/>
          <p:nvPr/>
        </p:nvSpPr>
        <p:spPr>
          <a:xfrm>
            <a:off x="953387" y="2644622"/>
            <a:ext cx="4883888" cy="523220"/>
          </a:xfrm>
          <a:prstGeom prst="rect">
            <a:avLst/>
          </a:prstGeom>
          <a:noFill/>
        </p:spPr>
        <p:txBody>
          <a:bodyPr wrap="square">
            <a:spAutoFit/>
          </a:bodyPr>
          <a:lstStyle/>
          <a:p>
            <a:r>
              <a:rPr lang="en-IN" dirty="0"/>
              <a:t>adapter = new View_inventory_Adapter(options);</a:t>
            </a:r>
          </a:p>
          <a:p>
            <a:r>
              <a:rPr lang="en-IN" dirty="0" err="1"/>
              <a:t>recyclerView.setAdapter</a:t>
            </a:r>
            <a:r>
              <a:rPr lang="en-IN" dirty="0"/>
              <a:t>(adapter);</a:t>
            </a:r>
          </a:p>
        </p:txBody>
      </p:sp>
    </p:spTree>
    <p:extLst>
      <p:ext uri="{BB962C8B-B14F-4D97-AF65-F5344CB8AC3E}">
        <p14:creationId xmlns:p14="http://schemas.microsoft.com/office/powerpoint/2010/main" val="350467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8DC1C40-48FB-499D-94F5-114293744B9E}"/>
              </a:ext>
            </a:extLst>
          </p:cNvPr>
          <p:cNvSpPr txBox="1"/>
          <p:nvPr/>
        </p:nvSpPr>
        <p:spPr>
          <a:xfrm>
            <a:off x="666306" y="411126"/>
            <a:ext cx="8477693" cy="4154984"/>
          </a:xfrm>
          <a:prstGeom prst="rect">
            <a:avLst/>
          </a:prstGeom>
          <a:noFill/>
        </p:spPr>
        <p:txBody>
          <a:bodyPr wrap="square">
            <a:spAutoFit/>
          </a:bodyPr>
          <a:lstStyle/>
          <a:p>
            <a:r>
              <a:rPr lang="en-IN" sz="1200" b="1" dirty="0"/>
              <a:t>login.setOnClickListener(new View.OnClickListener() {</a:t>
            </a:r>
          </a:p>
          <a:p>
            <a:r>
              <a:rPr lang="en-IN" sz="1200" b="1" dirty="0"/>
              <a:t>    @Override</a:t>
            </a:r>
          </a:p>
          <a:p>
            <a:r>
              <a:rPr lang="en-IN" sz="1200" b="1" dirty="0"/>
              <a:t>    public void onClick(View view) {</a:t>
            </a:r>
          </a:p>
          <a:p>
            <a:r>
              <a:rPr lang="en-IN" sz="1200" b="1" dirty="0"/>
              <a:t>        login_to_next_activity();</a:t>
            </a:r>
          </a:p>
          <a:p>
            <a:r>
              <a:rPr lang="en-IN" sz="1200" b="1" dirty="0"/>
              <a:t>}</a:t>
            </a:r>
          </a:p>
          <a:p>
            <a:endParaRPr lang="en-IN" sz="1200" b="1" dirty="0"/>
          </a:p>
          <a:p>
            <a:r>
              <a:rPr lang="en-IN" sz="1200" b="1" dirty="0"/>
              <a:t>    private void login_to_next_activity() {</a:t>
            </a:r>
          </a:p>
          <a:p>
            <a:r>
              <a:rPr lang="en-IN" sz="1200" b="1" dirty="0"/>
              <a:t>        String email = editTextEmail.getText().toString();</a:t>
            </a:r>
          </a:p>
          <a:p>
            <a:r>
              <a:rPr lang="en-IN" sz="1200" b="1" dirty="0"/>
              <a:t>        String password = editTextPassword.getText().toString().trim();</a:t>
            </a:r>
          </a:p>
          <a:p>
            <a:endParaRPr lang="en-IN" sz="1200" b="1" dirty="0"/>
          </a:p>
          <a:p>
            <a:r>
              <a:rPr lang="en-IN" sz="1200" b="1" dirty="0"/>
              <a:t>        if (!email.matches(emailPattern))</a:t>
            </a:r>
          </a:p>
          <a:p>
            <a:r>
              <a:rPr lang="en-IN" sz="1200" b="1" dirty="0"/>
              <a:t>        {</a:t>
            </a:r>
          </a:p>
          <a:p>
            <a:r>
              <a:rPr lang="en-IN" sz="1200" b="1" dirty="0"/>
              <a:t>            editTextEmail.setError("Enter correct Email");</a:t>
            </a:r>
          </a:p>
          <a:p>
            <a:r>
              <a:rPr lang="en-IN" sz="1200" b="1" dirty="0"/>
              <a:t>            editTextEmail.requestFocus();</a:t>
            </a:r>
          </a:p>
          <a:p>
            <a:r>
              <a:rPr lang="en-IN" sz="1200" b="1" dirty="0"/>
              <a:t>        }</a:t>
            </a:r>
          </a:p>
          <a:p>
            <a:r>
              <a:rPr lang="en-IN" sz="1200" b="1" dirty="0"/>
              <a:t>        else if (password.isEmpty()||password.length()&lt;6)</a:t>
            </a:r>
          </a:p>
          <a:p>
            <a:r>
              <a:rPr lang="en-IN" sz="1200" b="1" dirty="0"/>
              <a:t>        {</a:t>
            </a:r>
          </a:p>
          <a:p>
            <a:r>
              <a:rPr lang="en-IN" sz="1200" b="1" dirty="0"/>
              <a:t>            editTextPassword.setError("Enter Proper Password");</a:t>
            </a:r>
          </a:p>
          <a:p>
            <a:r>
              <a:rPr lang="en-IN" sz="1200" b="1" dirty="0"/>
              <a:t>            editTextPassword.requestFocus();</a:t>
            </a:r>
          </a:p>
          <a:p>
            <a:r>
              <a:rPr lang="en-IN" sz="1200" b="1" dirty="0"/>
              <a:t>        }</a:t>
            </a:r>
          </a:p>
          <a:p>
            <a:endParaRPr lang="en-IN" sz="1200" dirty="0"/>
          </a:p>
          <a:p>
            <a:r>
              <a:rPr lang="en-IN" sz="1200" dirty="0"/>
              <a:t>        </a:t>
            </a:r>
          </a:p>
        </p:txBody>
      </p:sp>
    </p:spTree>
    <p:extLst>
      <p:ext uri="{BB962C8B-B14F-4D97-AF65-F5344CB8AC3E}">
        <p14:creationId xmlns:p14="http://schemas.microsoft.com/office/powerpoint/2010/main" val="2166720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6257D14-66E6-4643-8CF2-68B48719A5A7}"/>
              </a:ext>
            </a:extLst>
          </p:cNvPr>
          <p:cNvSpPr txBox="1"/>
          <p:nvPr/>
        </p:nvSpPr>
        <p:spPr>
          <a:xfrm>
            <a:off x="779722" y="233916"/>
            <a:ext cx="7697972" cy="4778231"/>
          </a:xfrm>
          <a:prstGeom prst="rect">
            <a:avLst/>
          </a:prstGeom>
          <a:noFill/>
        </p:spPr>
        <p:txBody>
          <a:bodyPr wrap="square">
            <a:spAutoFit/>
          </a:bodyPr>
          <a:lstStyle/>
          <a:p>
            <a:r>
              <a:rPr lang="en-IN" sz="1050" b="1" dirty="0"/>
              <a:t>else {</a:t>
            </a:r>
          </a:p>
          <a:p>
            <a:r>
              <a:rPr lang="en-IN" sz="1050" b="1" dirty="0"/>
              <a:t>            progressDialog.setMessage("Please wait while Login ");</a:t>
            </a:r>
          </a:p>
          <a:p>
            <a:r>
              <a:rPr lang="en-IN" sz="1050" b="1" dirty="0"/>
              <a:t>            progressDialog.setTitle("Login");</a:t>
            </a:r>
          </a:p>
          <a:p>
            <a:r>
              <a:rPr lang="en-IN" sz="1050" b="1" dirty="0"/>
              <a:t>            progressDialog.setCanceledOnTouchOutside(false);</a:t>
            </a:r>
          </a:p>
          <a:p>
            <a:r>
              <a:rPr lang="en-IN" sz="1050" b="1" dirty="0"/>
              <a:t>            progressDialog.show();</a:t>
            </a:r>
          </a:p>
          <a:p>
            <a:r>
              <a:rPr lang="en-IN" sz="1050" b="1" dirty="0" err="1"/>
              <a:t>mAuth.signInWithEmailAndPassword</a:t>
            </a:r>
            <a:r>
              <a:rPr lang="en-IN" sz="1050" b="1" dirty="0"/>
              <a:t>(</a:t>
            </a:r>
            <a:r>
              <a:rPr lang="en-IN" sz="1050" b="1" dirty="0" err="1"/>
              <a:t>email,password</a:t>
            </a:r>
            <a:r>
              <a:rPr lang="en-IN" sz="1050" b="1" dirty="0"/>
              <a:t>).</a:t>
            </a:r>
            <a:r>
              <a:rPr lang="en-IN" sz="1050" b="1" dirty="0" err="1"/>
              <a:t>addOnCompleteListener</a:t>
            </a:r>
            <a:r>
              <a:rPr lang="en-IN" sz="1050" b="1" dirty="0"/>
              <a:t>(new OnCompleteListener&lt;AuthResult&gt;() {</a:t>
            </a:r>
          </a:p>
          <a:p>
            <a:r>
              <a:rPr lang="en-IN" sz="1050" b="1" dirty="0"/>
              <a:t>                @Override</a:t>
            </a:r>
          </a:p>
          <a:p>
            <a:r>
              <a:rPr lang="en-IN" sz="1050" b="1" dirty="0"/>
              <a:t>                public void onComplete(@NonNull Task&lt;AuthResult&gt; task) {</a:t>
            </a:r>
          </a:p>
          <a:p>
            <a:r>
              <a:rPr lang="en-IN" sz="1050" b="1" dirty="0"/>
              <a:t>                    if (task.isSuccessful()){</a:t>
            </a:r>
          </a:p>
          <a:p>
            <a:r>
              <a:rPr lang="en-IN" sz="1050" b="1" dirty="0"/>
              <a:t>                        progressDialog.dismiss();</a:t>
            </a:r>
          </a:p>
          <a:p>
            <a:r>
              <a:rPr lang="en-IN" sz="1050" b="1" dirty="0"/>
              <a:t>                        Intent </a:t>
            </a:r>
            <a:r>
              <a:rPr lang="en-IN" sz="1050" b="1" dirty="0" err="1"/>
              <a:t>intent</a:t>
            </a:r>
            <a:r>
              <a:rPr lang="en-IN" sz="1050" b="1" dirty="0"/>
              <a:t> = new Intent(</a:t>
            </a:r>
            <a:r>
              <a:rPr lang="en-IN" sz="1050" b="1" dirty="0" err="1"/>
              <a:t>LoginActivity.this,Dashboard_Activity.class</a:t>
            </a:r>
            <a:r>
              <a:rPr lang="en-IN" sz="1050" b="1" dirty="0"/>
              <a:t>);</a:t>
            </a:r>
          </a:p>
          <a:p>
            <a:r>
              <a:rPr lang="en-IN" sz="1050" b="1" dirty="0"/>
              <a:t>                         String gm = editTextEmail.getText().toString();</a:t>
            </a:r>
          </a:p>
          <a:p>
            <a:r>
              <a:rPr lang="en-IN" sz="1050" b="1" dirty="0"/>
              <a:t>                         </a:t>
            </a:r>
            <a:r>
              <a:rPr lang="en-IN" sz="1050" b="1" dirty="0" err="1"/>
              <a:t>intent.putExtra</a:t>
            </a:r>
            <a:r>
              <a:rPr lang="en-IN" sz="1050" b="1" dirty="0"/>
              <a:t>("</a:t>
            </a:r>
            <a:r>
              <a:rPr lang="en-IN" sz="1050" b="1" dirty="0" err="1"/>
              <a:t>gmail</a:t>
            </a:r>
            <a:r>
              <a:rPr lang="en-IN" sz="1050" b="1" dirty="0"/>
              <a:t>",gm);</a:t>
            </a:r>
          </a:p>
          <a:p>
            <a:r>
              <a:rPr lang="en-IN" sz="1050" b="1" dirty="0"/>
              <a:t>                         </a:t>
            </a:r>
            <a:r>
              <a:rPr lang="en-IN" sz="1050" b="1" dirty="0" err="1"/>
              <a:t>intent.setFlags</a:t>
            </a:r>
            <a:r>
              <a:rPr lang="en-IN" sz="1050" b="1" dirty="0"/>
              <a:t>(</a:t>
            </a:r>
            <a:r>
              <a:rPr lang="en-IN" sz="1050" b="1" dirty="0" err="1"/>
              <a:t>Intent.FLAG_ACTIVITY_CLEAR_TASK|Intent.FLAG_ACTIVITY_NEW_TASK</a:t>
            </a:r>
            <a:r>
              <a:rPr lang="en-IN" sz="1050" b="1" dirty="0"/>
              <a:t>);</a:t>
            </a:r>
          </a:p>
          <a:p>
            <a:r>
              <a:rPr lang="en-IN" sz="1050" b="1" dirty="0"/>
              <a:t>                         </a:t>
            </a:r>
            <a:r>
              <a:rPr lang="en-IN" sz="1050" b="1" dirty="0" err="1"/>
              <a:t>startActivity</a:t>
            </a:r>
            <a:r>
              <a:rPr lang="en-IN" sz="1050" b="1" dirty="0"/>
              <a:t>(intent);</a:t>
            </a:r>
          </a:p>
          <a:p>
            <a:r>
              <a:rPr lang="en-IN" sz="1050" b="1" dirty="0"/>
              <a:t>                         finish();</a:t>
            </a:r>
          </a:p>
          <a:p>
            <a:r>
              <a:rPr lang="en-IN" sz="1050" b="1" dirty="0"/>
              <a:t>                        Toast.makeText(LoginActivity.this, "Login Successful", Toast.LENGTH_SHORT).show();</a:t>
            </a:r>
          </a:p>
          <a:p>
            <a:r>
              <a:rPr lang="en-IN" sz="1050" b="1" dirty="0"/>
              <a:t>                    }</a:t>
            </a:r>
          </a:p>
          <a:p>
            <a:r>
              <a:rPr lang="en-IN" sz="1050" b="1" dirty="0"/>
              <a:t>                    else</a:t>
            </a:r>
          </a:p>
          <a:p>
            <a:r>
              <a:rPr lang="en-IN" sz="1050" b="1" dirty="0"/>
              <a:t>                    {</a:t>
            </a:r>
          </a:p>
          <a:p>
            <a:r>
              <a:rPr lang="en-IN" sz="1050" b="1" dirty="0"/>
              <a:t>                        progressDialog.dismiss();</a:t>
            </a:r>
          </a:p>
          <a:p>
            <a:r>
              <a:rPr lang="en-IN" sz="1050" b="1" dirty="0"/>
              <a:t>                        Toast.makeText(LoginActivity.this, "Login Failed"+task.getException(), Toast.LENGTH_SHORT).show();</a:t>
            </a:r>
          </a:p>
          <a:p>
            <a:r>
              <a:rPr lang="en-IN" sz="1050" b="1" dirty="0"/>
              <a:t>                    }</a:t>
            </a:r>
          </a:p>
          <a:p>
            <a:r>
              <a:rPr lang="en-IN" sz="1050" b="1" dirty="0"/>
              <a:t>                }</a:t>
            </a:r>
          </a:p>
          <a:p>
            <a:r>
              <a:rPr lang="en-IN" sz="1050" b="1" dirty="0"/>
              <a:t>            });</a:t>
            </a:r>
          </a:p>
          <a:p>
            <a:r>
              <a:rPr lang="en-IN" sz="1050" b="1" dirty="0"/>
              <a:t>        }</a:t>
            </a:r>
          </a:p>
          <a:p>
            <a:r>
              <a:rPr lang="en-IN" sz="1050" b="1" dirty="0"/>
              <a:t>    }</a:t>
            </a:r>
          </a:p>
          <a:p>
            <a:r>
              <a:rPr lang="en-IN" sz="1050" b="1" dirty="0"/>
              <a:t>});</a:t>
            </a:r>
          </a:p>
        </p:txBody>
      </p:sp>
    </p:spTree>
    <p:extLst>
      <p:ext uri="{BB962C8B-B14F-4D97-AF65-F5344CB8AC3E}">
        <p14:creationId xmlns:p14="http://schemas.microsoft.com/office/powerpoint/2010/main" val="393417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7B04D5A-6891-4D0A-90D2-878A3E305918}"/>
              </a:ext>
            </a:extLst>
          </p:cNvPr>
          <p:cNvSpPr txBox="1"/>
          <p:nvPr/>
        </p:nvSpPr>
        <p:spPr>
          <a:xfrm rot="334714">
            <a:off x="3253564" y="2268278"/>
            <a:ext cx="4813004" cy="830997"/>
          </a:xfrm>
          <a:prstGeom prst="rect">
            <a:avLst/>
          </a:prstGeom>
          <a:noFill/>
        </p:spPr>
        <p:txBody>
          <a:bodyPr wrap="square" rtlCol="0">
            <a:spAutoFit/>
          </a:bodyPr>
          <a:lstStyle/>
          <a:p>
            <a:r>
              <a:rPr lang="en-IN" sz="4800" dirty="0"/>
              <a:t>Bug </a:t>
            </a:r>
            <a:r>
              <a:rPr lang="en-IN" sz="4800" dirty="0">
                <a:solidFill>
                  <a:srgbClr val="EB3B3B"/>
                </a:solidFill>
              </a:rPr>
              <a:t>Fixing</a:t>
            </a:r>
          </a:p>
        </p:txBody>
      </p:sp>
    </p:spTree>
    <p:extLst>
      <p:ext uri="{BB962C8B-B14F-4D97-AF65-F5344CB8AC3E}">
        <p14:creationId xmlns:p14="http://schemas.microsoft.com/office/powerpoint/2010/main" val="2069816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BF18EA-E32F-43C7-B50B-8A1E0118C30E}"/>
              </a:ext>
            </a:extLst>
          </p:cNvPr>
          <p:cNvSpPr>
            <a:spLocks noGrp="1"/>
          </p:cNvSpPr>
          <p:nvPr>
            <p:ph type="title"/>
          </p:nvPr>
        </p:nvSpPr>
        <p:spPr>
          <a:xfrm>
            <a:off x="835221" y="539636"/>
            <a:ext cx="7025784" cy="1275600"/>
          </a:xfrm>
        </p:spPr>
        <p:txBody>
          <a:bodyPr/>
          <a:lstStyle/>
          <a:p>
            <a:pPr marL="139700" marR="0" lvl="0" algn="l" defTabSz="914400" rtl="0" eaLnBrk="1" fontAlgn="auto" latinLnBrk="0" hangingPunct="1">
              <a:lnSpc>
                <a:spcPct val="100000"/>
              </a:lnSpc>
              <a:spcBef>
                <a:spcPts val="0"/>
              </a:spcBef>
              <a:spcAft>
                <a:spcPts val="0"/>
              </a:spcAft>
              <a:buClr>
                <a:srgbClr val="212121"/>
              </a:buClr>
              <a:buSzPts val="1400"/>
              <a:tabLst/>
              <a:defRPr/>
            </a:pPr>
            <a:r>
              <a:rPr kumimoji="0" lang="en-GB" sz="1400" b="0" i="0" u="none" strike="noStrike" kern="0" cap="none" spc="0" normalizeH="0" baseline="0" noProof="0" dirty="0">
                <a:ln>
                  <a:noFill/>
                </a:ln>
                <a:solidFill>
                  <a:srgbClr val="212121"/>
                </a:solidFill>
                <a:effectLst/>
                <a:uLnTx/>
                <a:uFillTx/>
                <a:latin typeface="Anaheim"/>
                <a:sym typeface="Anaheim"/>
              </a:rPr>
              <a:t>Bug fixing in Android apps typically involves identifying and resolving issues or errors that affect the app's functionality, performance, or user experience.</a:t>
            </a:r>
          </a:p>
        </p:txBody>
      </p:sp>
      <p:sp>
        <p:nvSpPr>
          <p:cNvPr id="6" name="Subtitle 5">
            <a:extLst>
              <a:ext uri="{FF2B5EF4-FFF2-40B4-BE49-F238E27FC236}">
                <a16:creationId xmlns:a16="http://schemas.microsoft.com/office/drawing/2014/main" id="{B55B8319-3A42-45A2-BC87-1C2D283430FA}"/>
              </a:ext>
            </a:extLst>
          </p:cNvPr>
          <p:cNvSpPr>
            <a:spLocks noGrp="1"/>
          </p:cNvSpPr>
          <p:nvPr>
            <p:ph type="subTitle" idx="1"/>
          </p:nvPr>
        </p:nvSpPr>
        <p:spPr>
          <a:xfrm>
            <a:off x="2054421" y="1815236"/>
            <a:ext cx="5806584" cy="2997769"/>
          </a:xfrm>
        </p:spPr>
        <p:txBody>
          <a:bodyPr/>
          <a:lstStyle/>
          <a:p>
            <a:r>
              <a:rPr lang="en-GB" b="1" dirty="0"/>
              <a:t>Debugging Tools:</a:t>
            </a:r>
            <a:r>
              <a:rPr lang="en-GB" dirty="0"/>
              <a:t> Utilize Android Studio's built-in debugging tools like logcat, breakpoints, and the debugger to </a:t>
            </a:r>
            <a:r>
              <a:rPr lang="en-GB" dirty="0" err="1"/>
              <a:t>analyze</a:t>
            </a:r>
            <a:r>
              <a:rPr lang="en-GB" dirty="0"/>
              <a:t> the code execution and track down the bug's root cause.</a:t>
            </a:r>
          </a:p>
          <a:p>
            <a:pPr marL="139700" indent="0">
              <a:buNone/>
            </a:pPr>
            <a:endParaRPr lang="en-GB" dirty="0"/>
          </a:p>
          <a:p>
            <a:r>
              <a:rPr lang="en-GB" b="1" dirty="0"/>
              <a:t>Log Analysis: </a:t>
            </a:r>
            <a:r>
              <a:rPr lang="en-GB" dirty="0"/>
              <a:t>Examine the logs generated by the app to identify any error messages, exceptions, or unexpected </a:t>
            </a:r>
            <a:r>
              <a:rPr lang="en-GB" dirty="0" err="1"/>
              <a:t>behaviors</a:t>
            </a:r>
            <a:r>
              <a:rPr lang="en-GB" dirty="0"/>
              <a:t>. These logs can provide valuable insights into the bug's source.</a:t>
            </a:r>
          </a:p>
          <a:p>
            <a:pPr marL="139700" indent="0">
              <a:buNone/>
            </a:pPr>
            <a:endParaRPr lang="en-GB" dirty="0"/>
          </a:p>
          <a:p>
            <a:r>
              <a:rPr lang="en-GB" b="1" dirty="0"/>
              <a:t>Code Review: </a:t>
            </a:r>
            <a:r>
              <a:rPr lang="en-GB" dirty="0"/>
              <a:t>Review the relevant code sections, paying attention to logic errors, incorrect data handling, null pointer references, or other potential issues. Compare the code against the intended </a:t>
            </a:r>
            <a:r>
              <a:rPr lang="en-GB" dirty="0" err="1"/>
              <a:t>behavior</a:t>
            </a:r>
            <a:r>
              <a:rPr lang="en-GB" dirty="0"/>
              <a:t> to spot any discrepancies.</a:t>
            </a:r>
          </a:p>
        </p:txBody>
      </p:sp>
    </p:spTree>
    <p:extLst>
      <p:ext uri="{BB962C8B-B14F-4D97-AF65-F5344CB8AC3E}">
        <p14:creationId xmlns:p14="http://schemas.microsoft.com/office/powerpoint/2010/main" val="96433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E595FA6-ABA7-4E2A-B362-66048AAF40D0}"/>
              </a:ext>
            </a:extLst>
          </p:cNvPr>
          <p:cNvSpPr>
            <a:spLocks noGrp="1"/>
          </p:cNvSpPr>
          <p:nvPr>
            <p:ph type="subTitle" idx="1"/>
          </p:nvPr>
        </p:nvSpPr>
        <p:spPr>
          <a:xfrm>
            <a:off x="1494438" y="632439"/>
            <a:ext cx="6047590" cy="3878622"/>
          </a:xfrm>
        </p:spPr>
        <p:txBody>
          <a:bodyPr/>
          <a:lstStyle/>
          <a:p>
            <a:endParaRPr lang="en-GB" dirty="0"/>
          </a:p>
          <a:p>
            <a:endParaRPr lang="en-GB" dirty="0"/>
          </a:p>
          <a:p>
            <a:r>
              <a:rPr lang="en-GB" b="1" dirty="0"/>
              <a:t>Fixing the Bug:</a:t>
            </a:r>
            <a:r>
              <a:rPr lang="en-GB" dirty="0"/>
              <a:t> Apply the necessary modifications to the code to address the bug. This might involve correcting logical errors, adjusting data structures, handling exceptions, or optimizing performance.</a:t>
            </a:r>
          </a:p>
          <a:p>
            <a:endParaRPr lang="en-GB" dirty="0"/>
          </a:p>
          <a:p>
            <a:r>
              <a:rPr lang="en-GB" b="1" dirty="0"/>
              <a:t>Testing:</a:t>
            </a:r>
            <a:r>
              <a:rPr lang="en-GB" dirty="0"/>
              <a:t> After making the changes, thoroughly test the app to ensure the bug has been successfully resolved and doesn't introduce any new issues. Test on various devices, screen sizes, and Android versions.</a:t>
            </a:r>
          </a:p>
          <a:p>
            <a:pPr marL="139700" indent="0">
              <a:buNone/>
            </a:pPr>
            <a:endParaRPr lang="en-GB" dirty="0"/>
          </a:p>
          <a:p>
            <a:r>
              <a:rPr lang="en-GB" b="1" dirty="0"/>
              <a:t>Regression Testing: </a:t>
            </a:r>
            <a:r>
              <a:rPr lang="en-GB" dirty="0"/>
              <a:t>As you fix a bug, it's essential to retest previously working features to ensure that the fix hasn't caused any regressions or unintended side effects elsewhere in the app.</a:t>
            </a:r>
          </a:p>
          <a:p>
            <a:endParaRPr lang="en-IN" dirty="0"/>
          </a:p>
        </p:txBody>
      </p:sp>
    </p:spTree>
    <p:extLst>
      <p:ext uri="{BB962C8B-B14F-4D97-AF65-F5344CB8AC3E}">
        <p14:creationId xmlns:p14="http://schemas.microsoft.com/office/powerpoint/2010/main" val="921210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5"/>
          <p:cNvSpPr txBox="1"/>
          <p:nvPr/>
        </p:nvSpPr>
        <p:spPr>
          <a:xfrm rot="-861">
            <a:off x="3629850" y="2281225"/>
            <a:ext cx="4793100" cy="23229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900" i="1" dirty="0">
              <a:latin typeface="Anek Latin"/>
              <a:ea typeface="Anek Latin"/>
              <a:cs typeface="Anek Latin"/>
              <a:sym typeface="Anek Latin"/>
            </a:endParaRPr>
          </a:p>
        </p:txBody>
      </p:sp>
      <p:pic>
        <p:nvPicPr>
          <p:cNvPr id="660" name="Google Shape;660;p55"/>
          <p:cNvPicPr preferRelativeResize="0"/>
          <p:nvPr/>
        </p:nvPicPr>
        <p:blipFill>
          <a:blip r:embed="rId3">
            <a:alphaModFix/>
          </a:blip>
          <a:stretch>
            <a:fillRect/>
          </a:stretch>
        </p:blipFill>
        <p:spPr>
          <a:xfrm rot="124596">
            <a:off x="866667" y="-68314"/>
            <a:ext cx="7682890" cy="2738530"/>
          </a:xfrm>
          <a:prstGeom prst="rect">
            <a:avLst/>
          </a:prstGeom>
          <a:noFill/>
          <a:ln>
            <a:noFill/>
          </a:ln>
          <a:effectLst>
            <a:outerShdw blurRad="57150" dist="19050" dir="5400000" algn="bl" rotWithShape="0">
              <a:srgbClr val="000000">
                <a:alpha val="50000"/>
              </a:srgbClr>
            </a:outerShdw>
          </a:effectLst>
        </p:spPr>
      </p:pic>
      <p:pic>
        <p:nvPicPr>
          <p:cNvPr id="661" name="Google Shape;661;p55"/>
          <p:cNvPicPr preferRelativeResize="0"/>
          <p:nvPr/>
        </p:nvPicPr>
        <p:blipFill>
          <a:blip r:embed="rId4">
            <a:alphaModFix/>
          </a:blip>
          <a:stretch>
            <a:fillRect/>
          </a:stretch>
        </p:blipFill>
        <p:spPr>
          <a:xfrm rot="5400000">
            <a:off x="7568509" y="3565296"/>
            <a:ext cx="1385265" cy="1018651"/>
          </a:xfrm>
          <a:prstGeom prst="rect">
            <a:avLst/>
          </a:prstGeom>
          <a:noFill/>
          <a:ln>
            <a:noFill/>
          </a:ln>
          <a:effectLst>
            <a:outerShdw blurRad="57150" dist="19050" dir="5400000" algn="bl" rotWithShape="0">
              <a:srgbClr val="000000">
                <a:alpha val="50000"/>
              </a:srgbClr>
            </a:outerShdw>
          </a:effectLst>
        </p:spPr>
      </p:pic>
      <p:sp>
        <p:nvSpPr>
          <p:cNvPr id="662" name="Google Shape;662;p55"/>
          <p:cNvSpPr txBox="1">
            <a:spLocks noGrp="1"/>
          </p:cNvSpPr>
          <p:nvPr>
            <p:ph type="title"/>
          </p:nvPr>
        </p:nvSpPr>
        <p:spPr>
          <a:xfrm>
            <a:off x="3990743" y="3122607"/>
            <a:ext cx="3940500" cy="746400"/>
          </a:xfrm>
          <a:prstGeom prst="rect">
            <a:avLst/>
          </a:prstGeom>
        </p:spPr>
        <p:txBody>
          <a:bodyPr spcFirstLastPara="1" wrap="square" lIns="91425" tIns="91425" rIns="91425" bIns="91425" anchor="t" anchorCtr="0">
            <a:noAutofit/>
          </a:bodyPr>
          <a:lstStyle/>
          <a:p>
            <a:r>
              <a:rPr lang="en-IN" sz="4000" b="1" dirty="0"/>
              <a:t>OUTCOME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9FFA45-7902-455D-9F85-36382B3D61A3}"/>
              </a:ext>
            </a:extLst>
          </p:cNvPr>
          <p:cNvPicPr/>
          <p:nvPr/>
        </p:nvPicPr>
        <p:blipFill>
          <a:blip r:embed="rId2"/>
          <a:stretch>
            <a:fillRect/>
          </a:stretch>
        </p:blipFill>
        <p:spPr>
          <a:xfrm>
            <a:off x="943639" y="668396"/>
            <a:ext cx="1600200" cy="3466465"/>
          </a:xfrm>
          <a:prstGeom prst="rect">
            <a:avLst/>
          </a:prstGeom>
        </p:spPr>
      </p:pic>
      <p:pic>
        <p:nvPicPr>
          <p:cNvPr id="13" name="Picture 12">
            <a:extLst>
              <a:ext uri="{FF2B5EF4-FFF2-40B4-BE49-F238E27FC236}">
                <a16:creationId xmlns:a16="http://schemas.microsoft.com/office/drawing/2014/main" id="{73AA7A1D-ABF5-4291-A139-50A3A7D3CF08}"/>
              </a:ext>
            </a:extLst>
          </p:cNvPr>
          <p:cNvPicPr/>
          <p:nvPr/>
        </p:nvPicPr>
        <p:blipFill>
          <a:blip r:embed="rId3"/>
          <a:stretch>
            <a:fillRect/>
          </a:stretch>
        </p:blipFill>
        <p:spPr>
          <a:xfrm>
            <a:off x="2924787" y="653791"/>
            <a:ext cx="1593215" cy="3451860"/>
          </a:xfrm>
          <a:prstGeom prst="rect">
            <a:avLst/>
          </a:prstGeom>
        </p:spPr>
      </p:pic>
      <p:pic>
        <p:nvPicPr>
          <p:cNvPr id="14" name="Picture 13">
            <a:extLst>
              <a:ext uri="{FF2B5EF4-FFF2-40B4-BE49-F238E27FC236}">
                <a16:creationId xmlns:a16="http://schemas.microsoft.com/office/drawing/2014/main" id="{F6CA93A6-C99C-4953-AAE3-C2C5FD14A466}"/>
              </a:ext>
            </a:extLst>
          </p:cNvPr>
          <p:cNvPicPr/>
          <p:nvPr/>
        </p:nvPicPr>
        <p:blipFill>
          <a:blip r:embed="rId4"/>
          <a:stretch>
            <a:fillRect/>
          </a:stretch>
        </p:blipFill>
        <p:spPr>
          <a:xfrm>
            <a:off x="6825161" y="593739"/>
            <a:ext cx="1670710" cy="3592830"/>
          </a:xfrm>
          <a:prstGeom prst="rect">
            <a:avLst/>
          </a:prstGeom>
        </p:spPr>
      </p:pic>
      <p:pic>
        <p:nvPicPr>
          <p:cNvPr id="15" name="Picture 14">
            <a:extLst>
              <a:ext uri="{FF2B5EF4-FFF2-40B4-BE49-F238E27FC236}">
                <a16:creationId xmlns:a16="http://schemas.microsoft.com/office/drawing/2014/main" id="{50F11471-2659-4AF6-9D4C-E25339616563}"/>
              </a:ext>
            </a:extLst>
          </p:cNvPr>
          <p:cNvPicPr/>
          <p:nvPr/>
        </p:nvPicPr>
        <p:blipFill>
          <a:blip r:embed="rId5"/>
          <a:stretch>
            <a:fillRect/>
          </a:stretch>
        </p:blipFill>
        <p:spPr>
          <a:xfrm>
            <a:off x="4850998" y="641700"/>
            <a:ext cx="1663621" cy="3496907"/>
          </a:xfrm>
          <a:prstGeom prst="rect">
            <a:avLst/>
          </a:prstGeom>
        </p:spPr>
      </p:pic>
    </p:spTree>
    <p:extLst>
      <p:ext uri="{BB962C8B-B14F-4D97-AF65-F5344CB8AC3E}">
        <p14:creationId xmlns:p14="http://schemas.microsoft.com/office/powerpoint/2010/main" val="197015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46"/>
          <p:cNvPicPr preferRelativeResize="0"/>
          <p:nvPr/>
        </p:nvPicPr>
        <p:blipFill rotWithShape="1">
          <a:blip r:embed="rId3">
            <a:alphaModFix/>
          </a:blip>
          <a:srcRect t="10203" b="7512"/>
          <a:stretch/>
        </p:blipFill>
        <p:spPr>
          <a:xfrm>
            <a:off x="754750" y="1224325"/>
            <a:ext cx="7675973" cy="3484676"/>
          </a:xfrm>
          <a:prstGeom prst="rect">
            <a:avLst/>
          </a:prstGeom>
          <a:noFill/>
          <a:ln>
            <a:noFill/>
          </a:ln>
          <a:effectLst>
            <a:outerShdw blurRad="57150" dist="19050" dir="5400000" algn="bl" rotWithShape="0">
              <a:srgbClr val="000000">
                <a:alpha val="50000"/>
              </a:srgbClr>
            </a:outerShdw>
          </a:effectLst>
        </p:spPr>
      </p:pic>
      <p:sp>
        <p:nvSpPr>
          <p:cNvPr id="511" name="Google Shape;511;p46"/>
          <p:cNvSpPr txBox="1">
            <a:spLocks noGrp="1"/>
          </p:cNvSpPr>
          <p:nvPr>
            <p:ph type="title"/>
          </p:nvPr>
        </p:nvSpPr>
        <p:spPr>
          <a:xfrm>
            <a:off x="713225" y="508261"/>
            <a:ext cx="77175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a:t>
            </a:r>
            <a:r>
              <a:rPr lang="en" b="0" dirty="0">
                <a:solidFill>
                  <a:srgbClr val="EB3B3B"/>
                </a:solidFill>
              </a:rPr>
              <a:t>107</a:t>
            </a:r>
            <a:endParaRPr b="0" dirty="0">
              <a:solidFill>
                <a:srgbClr val="EB3B3B"/>
              </a:solidFill>
            </a:endParaRPr>
          </a:p>
        </p:txBody>
      </p:sp>
      <p:sp>
        <p:nvSpPr>
          <p:cNvPr id="512" name="Google Shape;512;p46"/>
          <p:cNvSpPr txBox="1">
            <a:spLocks noGrp="1"/>
          </p:cNvSpPr>
          <p:nvPr>
            <p:ph type="title" idx="2"/>
          </p:nvPr>
        </p:nvSpPr>
        <p:spPr>
          <a:xfrm>
            <a:off x="1146250" y="1872837"/>
            <a:ext cx="20844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Anant Kumar</a:t>
            </a:r>
            <a:endParaRPr dirty="0"/>
          </a:p>
        </p:txBody>
      </p:sp>
      <p:sp>
        <p:nvSpPr>
          <p:cNvPr id="513" name="Google Shape;513;p46"/>
          <p:cNvSpPr txBox="1">
            <a:spLocks noGrp="1"/>
          </p:cNvSpPr>
          <p:nvPr>
            <p:ph type="title" idx="3"/>
          </p:nvPr>
        </p:nvSpPr>
        <p:spPr>
          <a:xfrm>
            <a:off x="1563249" y="1294477"/>
            <a:ext cx="1250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514" name="Google Shape;514;p46"/>
          <p:cNvSpPr txBox="1">
            <a:spLocks noGrp="1"/>
          </p:cNvSpPr>
          <p:nvPr>
            <p:ph type="subTitle" idx="1"/>
          </p:nvPr>
        </p:nvSpPr>
        <p:spPr>
          <a:xfrm>
            <a:off x="1146249" y="2215981"/>
            <a:ext cx="2084400" cy="3138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GB" dirty="0"/>
              <a:t>20BCE11035</a:t>
            </a:r>
          </a:p>
        </p:txBody>
      </p:sp>
      <p:sp>
        <p:nvSpPr>
          <p:cNvPr id="515" name="Google Shape;515;p46"/>
          <p:cNvSpPr txBox="1">
            <a:spLocks noGrp="1"/>
          </p:cNvSpPr>
          <p:nvPr>
            <p:ph type="title" idx="4"/>
          </p:nvPr>
        </p:nvSpPr>
        <p:spPr>
          <a:xfrm>
            <a:off x="3530113" y="1872837"/>
            <a:ext cx="20844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Pratik Medhane</a:t>
            </a:r>
          </a:p>
        </p:txBody>
      </p:sp>
      <p:sp>
        <p:nvSpPr>
          <p:cNvPr id="516" name="Google Shape;516;p46"/>
          <p:cNvSpPr txBox="1">
            <a:spLocks noGrp="1"/>
          </p:cNvSpPr>
          <p:nvPr>
            <p:ph type="title" idx="5"/>
          </p:nvPr>
        </p:nvSpPr>
        <p:spPr>
          <a:xfrm>
            <a:off x="3947113" y="1294477"/>
            <a:ext cx="1250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517" name="Google Shape;517;p46"/>
          <p:cNvSpPr txBox="1">
            <a:spLocks noGrp="1"/>
          </p:cNvSpPr>
          <p:nvPr>
            <p:ph type="subTitle" idx="6"/>
          </p:nvPr>
        </p:nvSpPr>
        <p:spPr>
          <a:xfrm>
            <a:off x="3530113" y="2210572"/>
            <a:ext cx="2084400" cy="3138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GB" dirty="0"/>
              <a:t>20BCE10312</a:t>
            </a:r>
          </a:p>
        </p:txBody>
      </p:sp>
      <p:sp>
        <p:nvSpPr>
          <p:cNvPr id="518" name="Google Shape;518;p46"/>
          <p:cNvSpPr txBox="1">
            <a:spLocks noGrp="1"/>
          </p:cNvSpPr>
          <p:nvPr>
            <p:ph type="title" idx="7"/>
          </p:nvPr>
        </p:nvSpPr>
        <p:spPr>
          <a:xfrm>
            <a:off x="5913950" y="1872837"/>
            <a:ext cx="20844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Aniketh Pratihar</a:t>
            </a:r>
          </a:p>
        </p:txBody>
      </p:sp>
      <p:sp>
        <p:nvSpPr>
          <p:cNvPr id="519" name="Google Shape;519;p46"/>
          <p:cNvSpPr txBox="1">
            <a:spLocks noGrp="1"/>
          </p:cNvSpPr>
          <p:nvPr>
            <p:ph type="title" idx="8"/>
          </p:nvPr>
        </p:nvSpPr>
        <p:spPr>
          <a:xfrm>
            <a:off x="6330950" y="1294477"/>
            <a:ext cx="1250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520" name="Google Shape;520;p46"/>
          <p:cNvSpPr txBox="1">
            <a:spLocks noGrp="1"/>
          </p:cNvSpPr>
          <p:nvPr>
            <p:ph type="subTitle" idx="9"/>
          </p:nvPr>
        </p:nvSpPr>
        <p:spPr>
          <a:xfrm>
            <a:off x="5913950" y="2188403"/>
            <a:ext cx="2084400" cy="3138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GB" dirty="0"/>
              <a:t>20BCE10176</a:t>
            </a:r>
          </a:p>
        </p:txBody>
      </p:sp>
      <p:sp>
        <p:nvSpPr>
          <p:cNvPr id="521" name="Google Shape;521;p46"/>
          <p:cNvSpPr txBox="1">
            <a:spLocks noGrp="1"/>
          </p:cNvSpPr>
          <p:nvPr>
            <p:ph type="title" idx="13"/>
          </p:nvPr>
        </p:nvSpPr>
        <p:spPr>
          <a:xfrm>
            <a:off x="1146250" y="3569825"/>
            <a:ext cx="2084400" cy="453300"/>
          </a:xfrm>
          <a:prstGeom prst="rect">
            <a:avLst/>
          </a:prstGeom>
        </p:spPr>
        <p:txBody>
          <a:bodyPr spcFirstLastPara="1" wrap="square" lIns="45700" tIns="91425" rIns="45700" bIns="91425" anchor="b" anchorCtr="0">
            <a:noAutofit/>
          </a:bodyPr>
          <a:lstStyle/>
          <a:p>
            <a:pPr marL="0" lvl="0" indent="0" algn="ctr" rtl="0">
              <a:spcBef>
                <a:spcPts val="0"/>
              </a:spcBef>
              <a:spcAft>
                <a:spcPts val="0"/>
              </a:spcAft>
              <a:buNone/>
            </a:pPr>
            <a:r>
              <a:rPr lang="en-IN" dirty="0"/>
              <a:t>Akshat Parjapati</a:t>
            </a:r>
          </a:p>
        </p:txBody>
      </p:sp>
      <p:sp>
        <p:nvSpPr>
          <p:cNvPr id="522" name="Google Shape;522;p46"/>
          <p:cNvSpPr txBox="1">
            <a:spLocks noGrp="1"/>
          </p:cNvSpPr>
          <p:nvPr>
            <p:ph type="title" idx="14"/>
          </p:nvPr>
        </p:nvSpPr>
        <p:spPr>
          <a:xfrm>
            <a:off x="1563249" y="2994770"/>
            <a:ext cx="1250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523" name="Google Shape;523;p46"/>
          <p:cNvSpPr txBox="1">
            <a:spLocks noGrp="1"/>
          </p:cNvSpPr>
          <p:nvPr>
            <p:ph type="subTitle" idx="15"/>
          </p:nvPr>
        </p:nvSpPr>
        <p:spPr>
          <a:xfrm>
            <a:off x="1146249" y="3988843"/>
            <a:ext cx="2084400" cy="3138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GB" dirty="0"/>
              <a:t>20BCE10539</a:t>
            </a:r>
          </a:p>
        </p:txBody>
      </p:sp>
      <p:sp>
        <p:nvSpPr>
          <p:cNvPr id="524" name="Google Shape;524;p46"/>
          <p:cNvSpPr txBox="1">
            <a:spLocks noGrp="1"/>
          </p:cNvSpPr>
          <p:nvPr>
            <p:ph type="title" idx="16"/>
          </p:nvPr>
        </p:nvSpPr>
        <p:spPr>
          <a:xfrm>
            <a:off x="3530112" y="3569825"/>
            <a:ext cx="2154761"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Syed Raed Ahmed</a:t>
            </a:r>
          </a:p>
        </p:txBody>
      </p:sp>
      <p:sp>
        <p:nvSpPr>
          <p:cNvPr id="525" name="Google Shape;525;p46"/>
          <p:cNvSpPr txBox="1">
            <a:spLocks noGrp="1"/>
          </p:cNvSpPr>
          <p:nvPr>
            <p:ph type="title" idx="17"/>
          </p:nvPr>
        </p:nvSpPr>
        <p:spPr>
          <a:xfrm>
            <a:off x="3947113" y="2994770"/>
            <a:ext cx="1250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526" name="Google Shape;526;p46"/>
          <p:cNvSpPr txBox="1">
            <a:spLocks noGrp="1"/>
          </p:cNvSpPr>
          <p:nvPr>
            <p:ph type="subTitle" idx="18"/>
          </p:nvPr>
        </p:nvSpPr>
        <p:spPr>
          <a:xfrm>
            <a:off x="3529775" y="3973330"/>
            <a:ext cx="2084400" cy="3138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GB" dirty="0"/>
              <a:t>20BCE10541</a:t>
            </a:r>
          </a:p>
        </p:txBody>
      </p:sp>
      <p:sp>
        <p:nvSpPr>
          <p:cNvPr id="527" name="Google Shape;527;p46"/>
          <p:cNvSpPr txBox="1">
            <a:spLocks noGrp="1"/>
          </p:cNvSpPr>
          <p:nvPr>
            <p:ph type="title" idx="19"/>
          </p:nvPr>
        </p:nvSpPr>
        <p:spPr>
          <a:xfrm>
            <a:off x="5913950" y="3569825"/>
            <a:ext cx="20844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Siddharth Singh</a:t>
            </a:r>
          </a:p>
        </p:txBody>
      </p:sp>
      <p:sp>
        <p:nvSpPr>
          <p:cNvPr id="528" name="Google Shape;528;p46"/>
          <p:cNvSpPr txBox="1">
            <a:spLocks noGrp="1"/>
          </p:cNvSpPr>
          <p:nvPr>
            <p:ph type="title" idx="20"/>
          </p:nvPr>
        </p:nvSpPr>
        <p:spPr>
          <a:xfrm>
            <a:off x="6330950" y="2994770"/>
            <a:ext cx="1250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dirty="0"/>
          </a:p>
        </p:txBody>
      </p:sp>
      <p:sp>
        <p:nvSpPr>
          <p:cNvPr id="529" name="Google Shape;529;p46"/>
          <p:cNvSpPr txBox="1">
            <a:spLocks noGrp="1"/>
          </p:cNvSpPr>
          <p:nvPr>
            <p:ph type="subTitle" idx="21"/>
          </p:nvPr>
        </p:nvSpPr>
        <p:spPr>
          <a:xfrm>
            <a:off x="5913950" y="3973329"/>
            <a:ext cx="2084400" cy="3138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GB" dirty="0"/>
              <a:t>20BCE10996</a:t>
            </a:r>
          </a:p>
        </p:txBody>
      </p:sp>
      <p:pic>
        <p:nvPicPr>
          <p:cNvPr id="530" name="Google Shape;530;p46"/>
          <p:cNvPicPr preferRelativeResize="0"/>
          <p:nvPr/>
        </p:nvPicPr>
        <p:blipFill>
          <a:blip r:embed="rId4">
            <a:alphaModFix/>
          </a:blip>
          <a:stretch>
            <a:fillRect/>
          </a:stretch>
        </p:blipFill>
        <p:spPr>
          <a:xfrm>
            <a:off x="6870059" y="32142"/>
            <a:ext cx="1385265" cy="10186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E0A7D-9603-497C-8EED-48B82A3B1CA9}"/>
              </a:ext>
            </a:extLst>
          </p:cNvPr>
          <p:cNvPicPr/>
          <p:nvPr/>
        </p:nvPicPr>
        <p:blipFill>
          <a:blip r:embed="rId2"/>
          <a:stretch>
            <a:fillRect/>
          </a:stretch>
        </p:blipFill>
        <p:spPr>
          <a:xfrm>
            <a:off x="1206928" y="459681"/>
            <a:ext cx="1824990" cy="3954780"/>
          </a:xfrm>
          <a:prstGeom prst="rect">
            <a:avLst/>
          </a:prstGeom>
        </p:spPr>
      </p:pic>
      <p:pic>
        <p:nvPicPr>
          <p:cNvPr id="4" name="Picture 3">
            <a:extLst>
              <a:ext uri="{FF2B5EF4-FFF2-40B4-BE49-F238E27FC236}">
                <a16:creationId xmlns:a16="http://schemas.microsoft.com/office/drawing/2014/main" id="{1FBD3B58-E1CC-48CF-9DDB-55E7F44DF26C}"/>
              </a:ext>
            </a:extLst>
          </p:cNvPr>
          <p:cNvPicPr/>
          <p:nvPr/>
        </p:nvPicPr>
        <p:blipFill>
          <a:blip r:embed="rId3"/>
          <a:stretch>
            <a:fillRect/>
          </a:stretch>
        </p:blipFill>
        <p:spPr>
          <a:xfrm>
            <a:off x="3854486" y="515325"/>
            <a:ext cx="1831975" cy="3970020"/>
          </a:xfrm>
          <a:prstGeom prst="rect">
            <a:avLst/>
          </a:prstGeom>
        </p:spPr>
      </p:pic>
      <p:pic>
        <p:nvPicPr>
          <p:cNvPr id="5" name="Picture 4">
            <a:extLst>
              <a:ext uri="{FF2B5EF4-FFF2-40B4-BE49-F238E27FC236}">
                <a16:creationId xmlns:a16="http://schemas.microsoft.com/office/drawing/2014/main" id="{F2F95068-97D4-465E-B516-7C9F8E2CCCB9}"/>
              </a:ext>
            </a:extLst>
          </p:cNvPr>
          <p:cNvPicPr/>
          <p:nvPr/>
        </p:nvPicPr>
        <p:blipFill>
          <a:blip r:embed="rId4"/>
          <a:stretch>
            <a:fillRect/>
          </a:stretch>
        </p:blipFill>
        <p:spPr>
          <a:xfrm>
            <a:off x="6354371" y="530565"/>
            <a:ext cx="1775992" cy="3970020"/>
          </a:xfrm>
          <a:prstGeom prst="rect">
            <a:avLst/>
          </a:prstGeom>
        </p:spPr>
      </p:pic>
    </p:spTree>
    <p:extLst>
      <p:ext uri="{BB962C8B-B14F-4D97-AF65-F5344CB8AC3E}">
        <p14:creationId xmlns:p14="http://schemas.microsoft.com/office/powerpoint/2010/main" val="1216461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B04DD3-B720-4778-82B9-6E6D76EED23A}"/>
              </a:ext>
            </a:extLst>
          </p:cNvPr>
          <p:cNvPicPr/>
          <p:nvPr/>
        </p:nvPicPr>
        <p:blipFill>
          <a:blip r:embed="rId2"/>
          <a:stretch>
            <a:fillRect/>
          </a:stretch>
        </p:blipFill>
        <p:spPr>
          <a:xfrm>
            <a:off x="1166746" y="623709"/>
            <a:ext cx="1706880" cy="3697605"/>
          </a:xfrm>
          <a:prstGeom prst="rect">
            <a:avLst/>
          </a:prstGeom>
        </p:spPr>
      </p:pic>
      <p:pic>
        <p:nvPicPr>
          <p:cNvPr id="4" name="Picture 3">
            <a:extLst>
              <a:ext uri="{FF2B5EF4-FFF2-40B4-BE49-F238E27FC236}">
                <a16:creationId xmlns:a16="http://schemas.microsoft.com/office/drawing/2014/main" id="{F7EB9584-5B31-400E-BB77-BBFC9ED3A6A5}"/>
              </a:ext>
            </a:extLst>
          </p:cNvPr>
          <p:cNvPicPr/>
          <p:nvPr/>
        </p:nvPicPr>
        <p:blipFill>
          <a:blip r:embed="rId3"/>
          <a:stretch>
            <a:fillRect/>
          </a:stretch>
        </p:blipFill>
        <p:spPr>
          <a:xfrm>
            <a:off x="3366777" y="567511"/>
            <a:ext cx="1758315" cy="3810000"/>
          </a:xfrm>
          <a:prstGeom prst="rect">
            <a:avLst/>
          </a:prstGeom>
        </p:spPr>
      </p:pic>
      <p:pic>
        <p:nvPicPr>
          <p:cNvPr id="5" name="Picture 4">
            <a:extLst>
              <a:ext uri="{FF2B5EF4-FFF2-40B4-BE49-F238E27FC236}">
                <a16:creationId xmlns:a16="http://schemas.microsoft.com/office/drawing/2014/main" id="{99C4C56F-9C45-4B98-9D45-166A682C70C6}"/>
              </a:ext>
            </a:extLst>
          </p:cNvPr>
          <p:cNvPicPr/>
          <p:nvPr/>
        </p:nvPicPr>
        <p:blipFill>
          <a:blip r:embed="rId4"/>
          <a:stretch>
            <a:fillRect/>
          </a:stretch>
        </p:blipFill>
        <p:spPr>
          <a:xfrm>
            <a:off x="5821148" y="540841"/>
            <a:ext cx="1783080" cy="3863340"/>
          </a:xfrm>
          <a:prstGeom prst="rect">
            <a:avLst/>
          </a:prstGeom>
        </p:spPr>
      </p:pic>
    </p:spTree>
    <p:extLst>
      <p:ext uri="{BB962C8B-B14F-4D97-AF65-F5344CB8AC3E}">
        <p14:creationId xmlns:p14="http://schemas.microsoft.com/office/powerpoint/2010/main" val="385699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E79CB3-2E59-4425-B975-74ABE43B4B17}"/>
              </a:ext>
            </a:extLst>
          </p:cNvPr>
          <p:cNvPicPr/>
          <p:nvPr/>
        </p:nvPicPr>
        <p:blipFill>
          <a:blip r:embed="rId2"/>
          <a:stretch>
            <a:fillRect/>
          </a:stretch>
        </p:blipFill>
        <p:spPr>
          <a:xfrm>
            <a:off x="3586716" y="446568"/>
            <a:ext cx="2078665" cy="4378842"/>
          </a:xfrm>
          <a:prstGeom prst="rect">
            <a:avLst/>
          </a:prstGeom>
        </p:spPr>
      </p:pic>
    </p:spTree>
    <p:extLst>
      <p:ext uri="{BB962C8B-B14F-4D97-AF65-F5344CB8AC3E}">
        <p14:creationId xmlns:p14="http://schemas.microsoft.com/office/powerpoint/2010/main" val="3655310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grpSp>
        <p:nvGrpSpPr>
          <p:cNvPr id="883" name="Google Shape;883;p63"/>
          <p:cNvGrpSpPr/>
          <p:nvPr/>
        </p:nvGrpSpPr>
        <p:grpSpPr>
          <a:xfrm>
            <a:off x="662321" y="1467077"/>
            <a:ext cx="7819357" cy="3606900"/>
            <a:chOff x="906475" y="1311850"/>
            <a:chExt cx="7819357" cy="3606900"/>
          </a:xfrm>
        </p:grpSpPr>
        <p:grpSp>
          <p:nvGrpSpPr>
            <p:cNvPr id="884" name="Google Shape;884;p63"/>
            <p:cNvGrpSpPr/>
            <p:nvPr/>
          </p:nvGrpSpPr>
          <p:grpSpPr>
            <a:xfrm rot="5400000">
              <a:off x="2999158" y="-780833"/>
              <a:ext cx="3606900" cy="7792266"/>
              <a:chOff x="5342832" y="130783"/>
              <a:chExt cx="3606900" cy="7792266"/>
            </a:xfrm>
          </p:grpSpPr>
          <p:sp>
            <p:nvSpPr>
              <p:cNvPr id="885" name="Google Shape;885;p63"/>
              <p:cNvSpPr/>
              <p:nvPr/>
            </p:nvSpPr>
            <p:spPr>
              <a:xfrm rot="158480">
                <a:off x="5515549" y="291671"/>
                <a:ext cx="3261465" cy="7560255"/>
              </a:xfrm>
              <a:prstGeom prst="rect">
                <a:avLst/>
              </a:prstGeom>
              <a:solidFill>
                <a:srgbClr val="FAF9F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6" name="Google Shape;886;p63"/>
              <p:cNvPicPr preferRelativeResize="0"/>
              <p:nvPr/>
            </p:nvPicPr>
            <p:blipFill>
              <a:blip r:embed="rId3">
                <a:alphaModFix/>
              </a:blip>
              <a:stretch>
                <a:fillRect/>
              </a:stretch>
            </p:blipFill>
            <p:spPr>
              <a:xfrm>
                <a:off x="6007386" y="130783"/>
                <a:ext cx="183100" cy="562025"/>
              </a:xfrm>
              <a:prstGeom prst="rect">
                <a:avLst/>
              </a:prstGeom>
              <a:noFill/>
              <a:ln>
                <a:noFill/>
              </a:ln>
              <a:effectLst>
                <a:outerShdw blurRad="57150" dist="19050" dir="5400000" algn="bl" rotWithShape="0">
                  <a:schemeClr val="dk1">
                    <a:alpha val="50000"/>
                  </a:schemeClr>
                </a:outerShdw>
              </a:effectLst>
            </p:spPr>
          </p:pic>
        </p:grpSp>
        <p:pic>
          <p:nvPicPr>
            <p:cNvPr id="887" name="Google Shape;887;p63"/>
            <p:cNvPicPr preferRelativeResize="0"/>
            <p:nvPr/>
          </p:nvPicPr>
          <p:blipFill>
            <a:blip r:embed="rId3">
              <a:alphaModFix/>
            </a:blip>
            <a:stretch>
              <a:fillRect/>
            </a:stretch>
          </p:blipFill>
          <p:spPr>
            <a:xfrm rot="4503404">
              <a:off x="8339166" y="2172267"/>
              <a:ext cx="183100" cy="562025"/>
            </a:xfrm>
            <a:prstGeom prst="rect">
              <a:avLst/>
            </a:prstGeom>
            <a:noFill/>
            <a:ln>
              <a:noFill/>
            </a:ln>
            <a:effectLst>
              <a:outerShdw blurRad="57150" dist="19050" dir="5400000" algn="bl" rotWithShape="0">
                <a:schemeClr val="dk1">
                  <a:alpha val="50000"/>
                </a:schemeClr>
              </a:outerShdw>
            </a:effectLst>
          </p:spPr>
        </p:pic>
        <p:pic>
          <p:nvPicPr>
            <p:cNvPr id="888" name="Google Shape;888;p63"/>
            <p:cNvPicPr preferRelativeResize="0"/>
            <p:nvPr/>
          </p:nvPicPr>
          <p:blipFill>
            <a:blip r:embed="rId3">
              <a:alphaModFix/>
            </a:blip>
            <a:stretch>
              <a:fillRect/>
            </a:stretch>
          </p:blipFill>
          <p:spPr>
            <a:xfrm rot="7333139">
              <a:off x="8305951" y="3710792"/>
              <a:ext cx="183100" cy="562025"/>
            </a:xfrm>
            <a:prstGeom prst="rect">
              <a:avLst/>
            </a:prstGeom>
            <a:noFill/>
            <a:ln>
              <a:noFill/>
            </a:ln>
            <a:effectLst>
              <a:outerShdw blurRad="57150" dist="19050" dir="5400000" algn="bl" rotWithShape="0">
                <a:schemeClr val="dk1">
                  <a:alpha val="50000"/>
                </a:schemeClr>
              </a:outerShdw>
            </a:effectLst>
          </p:spPr>
        </p:pic>
      </p:grpSp>
      <p:pic>
        <p:nvPicPr>
          <p:cNvPr id="889" name="Google Shape;889;p63"/>
          <p:cNvPicPr preferRelativeResize="0"/>
          <p:nvPr/>
        </p:nvPicPr>
        <p:blipFill rotWithShape="1">
          <a:blip r:embed="rId4">
            <a:alphaModFix/>
          </a:blip>
          <a:srcRect t="27625"/>
          <a:stretch/>
        </p:blipFill>
        <p:spPr>
          <a:xfrm>
            <a:off x="1062200" y="232576"/>
            <a:ext cx="6819174" cy="1679674"/>
          </a:xfrm>
          <a:prstGeom prst="rect">
            <a:avLst/>
          </a:prstGeom>
          <a:noFill/>
          <a:ln>
            <a:noFill/>
          </a:ln>
          <a:effectLst>
            <a:outerShdw blurRad="57150" dist="19050" dir="5400000" algn="bl" rotWithShape="0">
              <a:srgbClr val="000000">
                <a:alpha val="50000"/>
              </a:srgbClr>
            </a:outerShdw>
          </a:effectLst>
        </p:spPr>
      </p:pic>
      <p:sp>
        <p:nvSpPr>
          <p:cNvPr id="890" name="Google Shape;890;p63"/>
          <p:cNvSpPr txBox="1">
            <a:spLocks noGrp="1"/>
          </p:cNvSpPr>
          <p:nvPr>
            <p:ph type="title"/>
          </p:nvPr>
        </p:nvSpPr>
        <p:spPr>
          <a:xfrm>
            <a:off x="1062200" y="586140"/>
            <a:ext cx="7717500" cy="5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i="0" u="none" strike="noStrike" dirty="0">
                <a:solidFill>
                  <a:srgbClr val="2B4B82"/>
                </a:solidFill>
                <a:effectLst/>
              </a:rPr>
              <a:t>CONCLUSION AND </a:t>
            </a:r>
            <a:r>
              <a:rPr lang="en" dirty="0"/>
              <a:t> </a:t>
            </a:r>
            <a:r>
              <a:rPr lang="en-IN" b="1" i="0" u="none" strike="noStrike" dirty="0">
                <a:solidFill>
                  <a:srgbClr val="2B4B82"/>
                </a:solidFill>
                <a:effectLst/>
              </a:rPr>
              <a:t>LIMIT</a:t>
            </a:r>
            <a:endParaRPr dirty="0"/>
          </a:p>
        </p:txBody>
      </p:sp>
      <p:grpSp>
        <p:nvGrpSpPr>
          <p:cNvPr id="903" name="Google Shape;903;p63"/>
          <p:cNvGrpSpPr/>
          <p:nvPr/>
        </p:nvGrpSpPr>
        <p:grpSpPr>
          <a:xfrm>
            <a:off x="801075" y="129264"/>
            <a:ext cx="1569300" cy="1300361"/>
            <a:chOff x="5768250" y="130783"/>
            <a:chExt cx="1569300" cy="1300361"/>
          </a:xfrm>
        </p:grpSpPr>
        <p:sp>
          <p:nvSpPr>
            <p:cNvPr id="904" name="Google Shape;904;p63"/>
            <p:cNvSpPr/>
            <p:nvPr/>
          </p:nvSpPr>
          <p:spPr>
            <a:xfrm rot="-221705">
              <a:off x="5803442" y="243758"/>
              <a:ext cx="1498916" cy="1140271"/>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5" name="Google Shape;905;p63"/>
            <p:cNvPicPr preferRelativeResize="0"/>
            <p:nvPr/>
          </p:nvPicPr>
          <p:blipFill>
            <a:blip r:embed="rId3">
              <a:alphaModFix/>
            </a:blip>
            <a:stretch>
              <a:fillRect/>
            </a:stretch>
          </p:blipFill>
          <p:spPr>
            <a:xfrm>
              <a:off x="6007386" y="130783"/>
              <a:ext cx="183100" cy="562025"/>
            </a:xfrm>
            <a:prstGeom prst="rect">
              <a:avLst/>
            </a:prstGeom>
            <a:noFill/>
            <a:ln>
              <a:noFill/>
            </a:ln>
            <a:effectLst>
              <a:outerShdw blurRad="57150" dist="19050" dir="5400000" algn="bl" rotWithShape="0">
                <a:schemeClr val="dk1">
                  <a:alpha val="50000"/>
                </a:schemeClr>
              </a:outerShdw>
            </a:effectLst>
          </p:spPr>
        </p:pic>
      </p:grpSp>
      <p:sp>
        <p:nvSpPr>
          <p:cNvPr id="50" name="TextBox 49">
            <a:extLst>
              <a:ext uri="{FF2B5EF4-FFF2-40B4-BE49-F238E27FC236}">
                <a16:creationId xmlns:a16="http://schemas.microsoft.com/office/drawing/2014/main" id="{794452A0-FAC9-4305-ABD3-159DD3A203AB}"/>
              </a:ext>
            </a:extLst>
          </p:cNvPr>
          <p:cNvSpPr txBox="1"/>
          <p:nvPr/>
        </p:nvSpPr>
        <p:spPr>
          <a:xfrm>
            <a:off x="1442074" y="2131631"/>
            <a:ext cx="6142993" cy="2031325"/>
          </a:xfrm>
          <a:prstGeom prst="rect">
            <a:avLst/>
          </a:prstGeom>
          <a:noFill/>
        </p:spPr>
        <p:txBody>
          <a:bodyPr wrap="square">
            <a:spAutoFit/>
          </a:bodyPr>
          <a:lstStyle/>
          <a:p>
            <a:r>
              <a:rPr lang="en-GB" b="1" i="0" u="none" strike="noStrike" dirty="0">
                <a:solidFill>
                  <a:srgbClr val="2B4B82"/>
                </a:solidFill>
                <a:effectLst/>
                <a:latin typeface="YACkoGagfvs 0"/>
              </a:rPr>
              <a:t>Thus, our app tries to comfort its users with easily understandable as well as essential functionalities. User can add product details . Our app is implemented to help manage the affairs of a small vendor or shop in society by entering the minimal amount of information. Thus, this app provides a small overview of the shop inventory. ​</a:t>
            </a:r>
            <a:endParaRPr lang="en-GB" dirty="0">
              <a:solidFill>
                <a:srgbClr val="2B4B82"/>
              </a:solidFill>
              <a:effectLst/>
              <a:latin typeface="YACkoGagfvs 0"/>
            </a:endParaRPr>
          </a:p>
          <a:p>
            <a:r>
              <a:rPr lang="en-GB" b="1" i="0" u="none" strike="noStrike" dirty="0">
                <a:solidFill>
                  <a:srgbClr val="2B4B82"/>
                </a:solidFill>
                <a:effectLst/>
                <a:latin typeface="YACkoGagfvs 0"/>
              </a:rPr>
              <a:t>The limitation is As of now we are not using third-party libraries, such as direct Google Sign-In, to simplify the login process, do not configure the forget password, also it will not store the login details that's why every time we have to enter email-id and password to login.</a:t>
            </a:r>
            <a:endParaRPr lang="en-GB" dirty="0">
              <a:solidFill>
                <a:srgbClr val="000000"/>
              </a:solidFill>
              <a:effectLst/>
              <a:latin typeface="YACkoGagfvs 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81"/>
          <p:cNvGrpSpPr/>
          <p:nvPr/>
        </p:nvGrpSpPr>
        <p:grpSpPr>
          <a:xfrm>
            <a:off x="1837632" y="15813"/>
            <a:ext cx="5468735" cy="3974534"/>
            <a:chOff x="1826979" y="92960"/>
            <a:chExt cx="5468735" cy="3974534"/>
          </a:xfrm>
        </p:grpSpPr>
        <p:pic>
          <p:nvPicPr>
            <p:cNvPr id="1225" name="Google Shape;1225;p81"/>
            <p:cNvPicPr preferRelativeResize="0"/>
            <p:nvPr/>
          </p:nvPicPr>
          <p:blipFill>
            <a:blip r:embed="rId3">
              <a:alphaModFix/>
            </a:blip>
            <a:stretch>
              <a:fillRect/>
            </a:stretch>
          </p:blipFill>
          <p:spPr>
            <a:xfrm rot="133722">
              <a:off x="1826979" y="273872"/>
              <a:ext cx="5468735" cy="3793622"/>
            </a:xfrm>
            <a:prstGeom prst="rect">
              <a:avLst/>
            </a:prstGeom>
            <a:noFill/>
            <a:ln>
              <a:noFill/>
            </a:ln>
            <a:effectLst>
              <a:outerShdw blurRad="57150" dist="19050" dir="5400000" algn="bl" rotWithShape="0">
                <a:srgbClr val="000000">
                  <a:alpha val="50000"/>
                </a:srgbClr>
              </a:outerShdw>
            </a:effectLst>
          </p:spPr>
        </p:pic>
        <p:pic>
          <p:nvPicPr>
            <p:cNvPr id="1226" name="Google Shape;1226;p81"/>
            <p:cNvPicPr preferRelativeResize="0"/>
            <p:nvPr/>
          </p:nvPicPr>
          <p:blipFill>
            <a:blip r:embed="rId4">
              <a:alphaModFix/>
            </a:blip>
            <a:stretch>
              <a:fillRect/>
            </a:stretch>
          </p:blipFill>
          <p:spPr>
            <a:xfrm rot="686049">
              <a:off x="2673661" y="114480"/>
              <a:ext cx="183100" cy="562025"/>
            </a:xfrm>
            <a:prstGeom prst="rect">
              <a:avLst/>
            </a:prstGeom>
            <a:noFill/>
            <a:ln>
              <a:noFill/>
            </a:ln>
            <a:effectLst>
              <a:outerShdw blurRad="57150" dist="19050" dir="5400000" algn="bl" rotWithShape="0">
                <a:schemeClr val="dk1">
                  <a:alpha val="50000"/>
                </a:schemeClr>
              </a:outerShdw>
            </a:effectLst>
          </p:spPr>
        </p:pic>
        <p:pic>
          <p:nvPicPr>
            <p:cNvPr id="1227" name="Google Shape;1227;p81"/>
            <p:cNvPicPr preferRelativeResize="0"/>
            <p:nvPr/>
          </p:nvPicPr>
          <p:blipFill>
            <a:blip r:embed="rId4">
              <a:alphaModFix/>
            </a:blip>
            <a:stretch>
              <a:fillRect/>
            </a:stretch>
          </p:blipFill>
          <p:spPr>
            <a:xfrm rot="-872410">
              <a:off x="3077136" y="92960"/>
              <a:ext cx="183100" cy="562025"/>
            </a:xfrm>
            <a:prstGeom prst="rect">
              <a:avLst/>
            </a:prstGeom>
            <a:noFill/>
            <a:ln>
              <a:noFill/>
            </a:ln>
            <a:effectLst>
              <a:outerShdw blurRad="57150" dist="19050" dir="5400000" algn="bl" rotWithShape="0">
                <a:schemeClr val="dk1">
                  <a:alpha val="50000"/>
                </a:schemeClr>
              </a:outerShdw>
            </a:effectLst>
          </p:spPr>
        </p:pic>
      </p:grpSp>
      <p:sp>
        <p:nvSpPr>
          <p:cNvPr id="1229" name="Google Shape;1229;p81"/>
          <p:cNvSpPr txBox="1">
            <a:spLocks noGrp="1"/>
          </p:cNvSpPr>
          <p:nvPr>
            <p:ph type="ctrTitle"/>
          </p:nvPr>
        </p:nvSpPr>
        <p:spPr>
          <a:xfrm>
            <a:off x="2236058" y="1589319"/>
            <a:ext cx="4662900" cy="11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a:t>
            </a:r>
            <a:r>
              <a:rPr lang="en" b="0" dirty="0">
                <a:solidFill>
                  <a:schemeClr val="accent3"/>
                </a:solidFill>
              </a:rPr>
              <a:t>you!</a:t>
            </a:r>
            <a:endParaRPr b="0" dirty="0">
              <a:solidFill>
                <a:schemeClr val="accent3"/>
              </a:solidFill>
            </a:endParaRPr>
          </a:p>
        </p:txBody>
      </p:sp>
      <p:pic>
        <p:nvPicPr>
          <p:cNvPr id="1245" name="Google Shape;1245;p81"/>
          <p:cNvPicPr preferRelativeResize="0"/>
          <p:nvPr/>
        </p:nvPicPr>
        <p:blipFill>
          <a:blip r:embed="rId5">
            <a:alphaModFix/>
          </a:blip>
          <a:stretch>
            <a:fillRect/>
          </a:stretch>
        </p:blipFill>
        <p:spPr>
          <a:xfrm>
            <a:off x="6969269" y="30182"/>
            <a:ext cx="1385265" cy="1018651"/>
          </a:xfrm>
          <a:prstGeom prst="rect">
            <a:avLst/>
          </a:prstGeom>
          <a:noFill/>
          <a:ln>
            <a:noFill/>
          </a:ln>
          <a:effectLst>
            <a:outerShdw blurRad="57150" dist="19050" dir="5400000" algn="bl" rotWithShape="0">
              <a:srgbClr val="000000">
                <a:alpha val="50000"/>
              </a:srgbClr>
            </a:outerShdw>
          </a:effectLst>
        </p:spPr>
      </p:pic>
      <p:sp>
        <p:nvSpPr>
          <p:cNvPr id="9" name="Rectangle 8">
            <a:extLst>
              <a:ext uri="{FF2B5EF4-FFF2-40B4-BE49-F238E27FC236}">
                <a16:creationId xmlns:a16="http://schemas.microsoft.com/office/drawing/2014/main" id="{F969A2F2-324C-4FB2-A81C-82A4D6DBDB22}"/>
              </a:ext>
            </a:extLst>
          </p:cNvPr>
          <p:cNvSpPr/>
          <p:nvPr/>
        </p:nvSpPr>
        <p:spPr>
          <a:xfrm>
            <a:off x="1155405" y="4444409"/>
            <a:ext cx="6833190" cy="200823"/>
          </a:xfrm>
          <a:prstGeom prst="rect">
            <a:avLst/>
          </a:prstGeom>
          <a:solidFill>
            <a:srgbClr val="C7B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3" name="Google Shape;503;p45"/>
          <p:cNvSpPr txBox="1">
            <a:spLocks noGrp="1"/>
          </p:cNvSpPr>
          <p:nvPr>
            <p:ph type="title"/>
          </p:nvPr>
        </p:nvSpPr>
        <p:spPr>
          <a:xfrm>
            <a:off x="982800" y="492531"/>
            <a:ext cx="7447800" cy="5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b="0" dirty="0">
                <a:solidFill>
                  <a:schemeClr val="accent3"/>
                </a:solidFill>
              </a:rPr>
              <a:t>Content</a:t>
            </a:r>
            <a:endParaRPr b="0" dirty="0">
              <a:solidFill>
                <a:schemeClr val="accent3"/>
              </a:solidFill>
            </a:endParaRPr>
          </a:p>
        </p:txBody>
      </p:sp>
      <p:graphicFrame>
        <p:nvGraphicFramePr>
          <p:cNvPr id="4" name="Table 3">
            <a:extLst>
              <a:ext uri="{FF2B5EF4-FFF2-40B4-BE49-F238E27FC236}">
                <a16:creationId xmlns:a16="http://schemas.microsoft.com/office/drawing/2014/main" id="{58BEA9DA-361B-4D30-844D-9144318CD40F}"/>
              </a:ext>
            </a:extLst>
          </p:cNvPr>
          <p:cNvGraphicFramePr>
            <a:graphicFrameLocks noGrp="1"/>
          </p:cNvGraphicFramePr>
          <p:nvPr>
            <p:extLst>
              <p:ext uri="{D42A27DB-BD31-4B8C-83A1-F6EECF244321}">
                <p14:modId xmlns:p14="http://schemas.microsoft.com/office/powerpoint/2010/main" val="2458341959"/>
              </p:ext>
            </p:extLst>
          </p:nvPr>
        </p:nvGraphicFramePr>
        <p:xfrm>
          <a:off x="1301122" y="1942961"/>
          <a:ext cx="4787789" cy="2080917"/>
        </p:xfrm>
        <a:graphic>
          <a:graphicData uri="http://schemas.openxmlformats.org/drawingml/2006/table">
            <a:tbl>
              <a:tblPr>
                <a:noFill/>
                <a:tableStyleId>{9FCED08D-3E9E-454B-BF1F-772F6D23DBED}</a:tableStyleId>
              </a:tblPr>
              <a:tblGrid>
                <a:gridCol w="4787789">
                  <a:extLst>
                    <a:ext uri="{9D8B030D-6E8A-4147-A177-3AD203B41FA5}">
                      <a16:colId xmlns:a16="http://schemas.microsoft.com/office/drawing/2014/main" val="149009156"/>
                    </a:ext>
                  </a:extLst>
                </a:gridCol>
              </a:tblGrid>
              <a:tr h="371474">
                <a:tc>
                  <a:txBody>
                    <a:bodyPr/>
                    <a:lstStyle/>
                    <a:p>
                      <a:pPr marL="171450" lvl="0" indent="-171450" algn="l" rtl="0">
                        <a:spcBef>
                          <a:spcPts val="0"/>
                        </a:spcBef>
                        <a:spcAft>
                          <a:spcPts val="0"/>
                        </a:spcAft>
                        <a:buFont typeface="Arial" panose="020B0604020202020204" pitchFamily="34" charset="0"/>
                        <a:buChar char="•"/>
                      </a:pPr>
                      <a:r>
                        <a:rPr lang="en-IN" sz="1200" b="0" i="0" u="none" strike="noStrike" cap="none" dirty="0">
                          <a:solidFill>
                            <a:srgbClr val="000000"/>
                          </a:solidFill>
                          <a:effectLst/>
                          <a:latin typeface="Arial"/>
                          <a:ea typeface="Arial"/>
                          <a:cs typeface="Arial"/>
                          <a:sym typeface="Arial"/>
                        </a:rPr>
                        <a:t>Introduction</a:t>
                      </a:r>
                      <a:endParaRPr sz="1050" b="1" dirty="0">
                        <a:solidFill>
                          <a:schemeClr val="dk1"/>
                        </a:solidFill>
                        <a:latin typeface="Anaheim"/>
                        <a:ea typeface="Anaheim"/>
                        <a:cs typeface="Anaheim"/>
                        <a:sym typeface="Anahei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85373930"/>
                  </a:ext>
                </a:extLst>
              </a:tr>
              <a:tr h="375684">
                <a:tc>
                  <a:txBody>
                    <a:bodyPr/>
                    <a:lstStyle/>
                    <a:p>
                      <a:pPr marL="171450" lvl="0" indent="-171450" algn="l" rtl="0">
                        <a:spcBef>
                          <a:spcPts val="0"/>
                        </a:spcBef>
                        <a:spcAft>
                          <a:spcPts val="0"/>
                        </a:spcAft>
                        <a:buFont typeface="Arial" panose="020B0604020202020204" pitchFamily="34" charset="0"/>
                        <a:buChar char="•"/>
                      </a:pPr>
                      <a:r>
                        <a:rPr lang="en-IN" sz="1200" b="0" i="0" u="none" strike="noStrike" cap="none" dirty="0">
                          <a:solidFill>
                            <a:srgbClr val="000000"/>
                          </a:solidFill>
                          <a:effectLst/>
                          <a:latin typeface="Arial"/>
                          <a:ea typeface="Arial"/>
                          <a:cs typeface="Arial"/>
                          <a:sym typeface="Arial"/>
                        </a:rPr>
                        <a:t>Problem statement</a:t>
                      </a:r>
                      <a:endParaRPr sz="1050" b="1" dirty="0">
                        <a:solidFill>
                          <a:schemeClr val="dk1"/>
                        </a:solidFill>
                        <a:latin typeface="Anaheim"/>
                        <a:ea typeface="Anaheim"/>
                        <a:cs typeface="Anaheim"/>
                        <a:sym typeface="Anahei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4166871633"/>
                  </a:ext>
                </a:extLst>
              </a:tr>
              <a:tr h="326065">
                <a:tc>
                  <a:txBody>
                    <a:bodyPr/>
                    <a:lstStyle/>
                    <a:p>
                      <a:pPr marL="171450" lvl="0" indent="-171450" algn="l" rtl="0">
                        <a:spcBef>
                          <a:spcPts val="0"/>
                        </a:spcBef>
                        <a:spcAft>
                          <a:spcPts val="0"/>
                        </a:spcAft>
                        <a:buFont typeface="Arial" panose="020B0604020202020204" pitchFamily="34" charset="0"/>
                        <a:buChar char="•"/>
                      </a:pPr>
                      <a:r>
                        <a:rPr lang="en-IN" sz="1200" b="0" i="0" u="none" strike="noStrike" cap="none" dirty="0">
                          <a:solidFill>
                            <a:srgbClr val="000000"/>
                          </a:solidFill>
                          <a:effectLst/>
                          <a:latin typeface="Arial"/>
                          <a:ea typeface="Arial"/>
                          <a:cs typeface="Arial"/>
                          <a:sym typeface="Arial"/>
                        </a:rPr>
                        <a:t>Objective</a:t>
                      </a:r>
                      <a:endParaRPr sz="1050" b="1" dirty="0">
                        <a:solidFill>
                          <a:schemeClr val="dk1"/>
                        </a:solidFill>
                        <a:latin typeface="Anaheim"/>
                        <a:ea typeface="Anaheim"/>
                        <a:cs typeface="Anaheim"/>
                        <a:sym typeface="Anahei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940633015"/>
                  </a:ext>
                </a:extLst>
              </a:tr>
              <a:tr h="968029">
                <a:tc>
                  <a:txBody>
                    <a:bodyPr/>
                    <a:lstStyle/>
                    <a:p>
                      <a:pPr marL="171450" lvl="0" indent="-171450" algn="l" rtl="0">
                        <a:spcBef>
                          <a:spcPts val="0"/>
                        </a:spcBef>
                        <a:spcAft>
                          <a:spcPts val="0"/>
                        </a:spcAft>
                        <a:buFont typeface="Arial" panose="020B0604020202020204" pitchFamily="34" charset="0"/>
                        <a:buChar char="•"/>
                      </a:pPr>
                      <a:r>
                        <a:rPr lang="en-IN" sz="1200" b="0" i="0" u="none" strike="noStrike" cap="none" dirty="0">
                          <a:solidFill>
                            <a:srgbClr val="000000"/>
                          </a:solidFill>
                          <a:effectLst/>
                          <a:latin typeface="Arial"/>
                          <a:ea typeface="Arial"/>
                          <a:cs typeface="Arial"/>
                          <a:sym typeface="Arial"/>
                        </a:rPr>
                        <a:t>Implementation</a:t>
                      </a:r>
                    </a:p>
                    <a:p>
                      <a:pPr marL="171450" lvl="0" indent="-171450" algn="l" rtl="0">
                        <a:spcBef>
                          <a:spcPts val="0"/>
                        </a:spcBef>
                        <a:spcAft>
                          <a:spcPts val="0"/>
                        </a:spcAft>
                        <a:buFont typeface="Arial" panose="020B0604020202020204" pitchFamily="34" charset="0"/>
                        <a:buChar char="•"/>
                      </a:pPr>
                      <a:endParaRPr lang="en-IN" sz="1200" b="0" i="0" u="none" strike="noStrike" cap="none" dirty="0">
                        <a:solidFill>
                          <a:srgbClr val="000000"/>
                        </a:solidFill>
                        <a:effectLst/>
                        <a:latin typeface="Arial"/>
                        <a:ea typeface="Anaheim"/>
                        <a:cs typeface="Arial"/>
                        <a:sym typeface="Arial"/>
                      </a:endParaRPr>
                    </a:p>
                    <a:p>
                      <a:pPr marL="171450" lvl="0" indent="-171450" algn="l" rtl="0">
                        <a:spcBef>
                          <a:spcPts val="0"/>
                        </a:spcBef>
                        <a:spcAft>
                          <a:spcPts val="0"/>
                        </a:spcAft>
                        <a:buFont typeface="Arial" panose="020B0604020202020204" pitchFamily="34" charset="0"/>
                        <a:buChar char="•"/>
                      </a:pPr>
                      <a:r>
                        <a:rPr lang="en-IN" sz="1200" b="0" i="0" u="none" strike="noStrike" cap="none" dirty="0">
                          <a:solidFill>
                            <a:srgbClr val="000000"/>
                          </a:solidFill>
                          <a:effectLst/>
                          <a:latin typeface="Arial"/>
                          <a:ea typeface="Anaheim"/>
                          <a:cs typeface="Arial"/>
                          <a:sym typeface="Arial"/>
                        </a:rPr>
                        <a:t>Code and Explanation</a:t>
                      </a:r>
                      <a:endParaRPr sz="1050" b="1" dirty="0">
                        <a:solidFill>
                          <a:schemeClr val="dk1"/>
                        </a:solidFill>
                        <a:latin typeface="Anaheim"/>
                        <a:ea typeface="Anaheim"/>
                        <a:cs typeface="Anaheim"/>
                        <a:sym typeface="Anahei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443260539"/>
                  </a:ext>
                </a:extLst>
              </a:tr>
            </a:tbl>
          </a:graphicData>
        </a:graphic>
      </p:graphicFrame>
      <p:graphicFrame>
        <p:nvGraphicFramePr>
          <p:cNvPr id="5" name="Table 4">
            <a:extLst>
              <a:ext uri="{FF2B5EF4-FFF2-40B4-BE49-F238E27FC236}">
                <a16:creationId xmlns:a16="http://schemas.microsoft.com/office/drawing/2014/main" id="{CA23AEAC-FB92-4166-9074-AF878F86727E}"/>
              </a:ext>
            </a:extLst>
          </p:cNvPr>
          <p:cNvGraphicFramePr>
            <a:graphicFrameLocks noGrp="1"/>
          </p:cNvGraphicFramePr>
          <p:nvPr>
            <p:extLst>
              <p:ext uri="{D42A27DB-BD31-4B8C-83A1-F6EECF244321}">
                <p14:modId xmlns:p14="http://schemas.microsoft.com/office/powerpoint/2010/main" val="4261247918"/>
              </p:ext>
            </p:extLst>
          </p:nvPr>
        </p:nvGraphicFramePr>
        <p:xfrm>
          <a:off x="6298425" y="2343370"/>
          <a:ext cx="2002059" cy="1280100"/>
        </p:xfrm>
        <a:graphic>
          <a:graphicData uri="http://schemas.openxmlformats.org/drawingml/2006/table">
            <a:tbl>
              <a:tblPr>
                <a:noFill/>
                <a:tableStyleId>{9FCED08D-3E9E-454B-BF1F-772F6D23DBED}</a:tableStyleId>
              </a:tblPr>
              <a:tblGrid>
                <a:gridCol w="2002059">
                  <a:extLst>
                    <a:ext uri="{9D8B030D-6E8A-4147-A177-3AD203B41FA5}">
                      <a16:colId xmlns:a16="http://schemas.microsoft.com/office/drawing/2014/main" val="172619863"/>
                    </a:ext>
                  </a:extLst>
                </a:gridCol>
              </a:tblGrid>
              <a:tr h="356806">
                <a:tc>
                  <a:txBody>
                    <a:bodyPr/>
                    <a:lstStyle/>
                    <a:p>
                      <a:pPr marL="171450" lvl="0" indent="-171450" algn="l" rtl="0">
                        <a:spcBef>
                          <a:spcPts val="0"/>
                        </a:spcBef>
                        <a:spcAft>
                          <a:spcPts val="0"/>
                        </a:spcAft>
                        <a:buFont typeface="Arial" panose="020B0604020202020204" pitchFamily="34" charset="0"/>
                        <a:buChar char="•"/>
                      </a:pPr>
                      <a:r>
                        <a:rPr lang="en-IN" sz="1200" b="0" i="0" u="none" strike="noStrike" cap="none" dirty="0">
                          <a:solidFill>
                            <a:srgbClr val="000000"/>
                          </a:solidFill>
                          <a:effectLst/>
                          <a:latin typeface="Arial"/>
                          <a:ea typeface="Arial"/>
                          <a:cs typeface="Arial"/>
                          <a:sym typeface="Arial"/>
                        </a:rPr>
                        <a:t>Models and Diagram</a:t>
                      </a:r>
                      <a:endParaRPr sz="1050" b="1" dirty="0">
                        <a:solidFill>
                          <a:schemeClr val="dk1"/>
                        </a:solidFill>
                        <a:latin typeface="Anaheim"/>
                        <a:ea typeface="Anaheim"/>
                        <a:cs typeface="Anaheim"/>
                        <a:sym typeface="Anahei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3826905763"/>
                  </a:ext>
                </a:extLst>
              </a:tr>
              <a:tr h="356806">
                <a:tc>
                  <a:txBody>
                    <a:bodyPr/>
                    <a:lstStyle/>
                    <a:p>
                      <a:pPr marL="171450" lvl="0" indent="-171450" algn="l" rtl="0">
                        <a:spcBef>
                          <a:spcPts val="0"/>
                        </a:spcBef>
                        <a:spcAft>
                          <a:spcPts val="0"/>
                        </a:spcAft>
                        <a:buClr>
                          <a:schemeClr val="hlink"/>
                        </a:buClr>
                        <a:buSzPts val="1100"/>
                        <a:buFont typeface="Arial" panose="020B0604020202020204" pitchFamily="34" charset="0"/>
                        <a:buChar char="•"/>
                      </a:pPr>
                      <a:r>
                        <a:rPr lang="en-IN" sz="1200" b="0" i="0" u="none" strike="noStrike" cap="none" dirty="0">
                          <a:solidFill>
                            <a:srgbClr val="000000"/>
                          </a:solidFill>
                          <a:effectLst/>
                          <a:latin typeface="Arial"/>
                          <a:ea typeface="Arial"/>
                          <a:cs typeface="Arial"/>
                          <a:sym typeface="Arial"/>
                        </a:rPr>
                        <a:t>Outcomes</a:t>
                      </a:r>
                    </a:p>
                    <a:p>
                      <a:pPr marL="171450" lvl="0" indent="-171450" algn="l" rtl="0">
                        <a:spcBef>
                          <a:spcPts val="0"/>
                        </a:spcBef>
                        <a:spcAft>
                          <a:spcPts val="0"/>
                        </a:spcAft>
                        <a:buClr>
                          <a:schemeClr val="hlink"/>
                        </a:buClr>
                        <a:buSzPts val="1100"/>
                        <a:buFont typeface="Arial" panose="020B0604020202020204" pitchFamily="34" charset="0"/>
                        <a:buChar char="•"/>
                      </a:pPr>
                      <a:endParaRPr lang="en-IN" sz="1200" b="0" i="0" u="none" strike="noStrike" cap="none" dirty="0">
                        <a:solidFill>
                          <a:srgbClr val="000000"/>
                        </a:solidFill>
                        <a:effectLst/>
                        <a:latin typeface="Arial"/>
                        <a:ea typeface="Anaheim"/>
                        <a:cs typeface="Arial"/>
                        <a:sym typeface="Arial"/>
                      </a:endParaRPr>
                    </a:p>
                    <a:p>
                      <a:pPr marL="171450" lvl="0" indent="-171450" algn="l" rtl="0">
                        <a:spcBef>
                          <a:spcPts val="0"/>
                        </a:spcBef>
                        <a:spcAft>
                          <a:spcPts val="0"/>
                        </a:spcAft>
                        <a:buClr>
                          <a:schemeClr val="hlink"/>
                        </a:buClr>
                        <a:buSzPts val="1100"/>
                        <a:buFont typeface="Arial" panose="020B0604020202020204" pitchFamily="34" charset="0"/>
                        <a:buChar char="•"/>
                      </a:pPr>
                      <a:r>
                        <a:rPr lang="en-IN" sz="1200" b="0" i="0" u="none" strike="noStrike" cap="none" dirty="0">
                          <a:solidFill>
                            <a:srgbClr val="000000"/>
                          </a:solidFill>
                          <a:effectLst/>
                          <a:latin typeface="Arial"/>
                          <a:ea typeface="Arial"/>
                          <a:cs typeface="Arial"/>
                          <a:sym typeface="Arial"/>
                        </a:rPr>
                        <a:t>Conclusion and limitation</a:t>
                      </a:r>
                      <a:endParaRPr sz="1000" b="1" dirty="0">
                        <a:solidFill>
                          <a:schemeClr val="dk1"/>
                        </a:solidFill>
                        <a:latin typeface="Anaheim"/>
                        <a:ea typeface="Anaheim"/>
                        <a:cs typeface="Anaheim"/>
                        <a:sym typeface="Anahei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26902359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47"/>
          <p:cNvPicPr preferRelativeResize="0"/>
          <p:nvPr/>
        </p:nvPicPr>
        <p:blipFill>
          <a:blip r:embed="rId3">
            <a:alphaModFix/>
          </a:blip>
          <a:stretch>
            <a:fillRect/>
          </a:stretch>
        </p:blipFill>
        <p:spPr>
          <a:xfrm>
            <a:off x="605001" y="22497"/>
            <a:ext cx="6705249" cy="2491550"/>
          </a:xfrm>
          <a:prstGeom prst="rect">
            <a:avLst/>
          </a:prstGeom>
          <a:noFill/>
          <a:ln>
            <a:noFill/>
          </a:ln>
          <a:effectLst>
            <a:outerShdw blurRad="57150" dist="19050" dir="5400000" algn="bl" rotWithShape="0">
              <a:srgbClr val="000000">
                <a:alpha val="50000"/>
              </a:srgbClr>
            </a:outerShdw>
          </a:effectLst>
        </p:spPr>
      </p:pic>
      <p:sp>
        <p:nvSpPr>
          <p:cNvPr id="537" name="Google Shape;537;p47"/>
          <p:cNvSpPr txBox="1">
            <a:spLocks noGrp="1"/>
          </p:cNvSpPr>
          <p:nvPr>
            <p:ph type="subTitle" idx="1"/>
          </p:nvPr>
        </p:nvSpPr>
        <p:spPr>
          <a:xfrm flipH="1">
            <a:off x="1549550" y="2495550"/>
            <a:ext cx="5035548" cy="227170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1" i="0" u="none" strike="noStrike" dirty="0">
                <a:solidFill>
                  <a:schemeClr val="tx1"/>
                </a:solidFill>
                <a:effectLst/>
              </a:rPr>
              <a:t>The Inventory Management System is an app that maintains and tracks your product supply as well as inventory control.</a:t>
            </a:r>
            <a:endParaRPr lang="en-GB" dirty="0">
              <a:solidFill>
                <a:schemeClr val="tx1"/>
              </a:solidFill>
            </a:endParaRPr>
          </a:p>
          <a:p>
            <a:pPr algn="l">
              <a:buFont typeface="Arial" panose="020B0604020202020204" pitchFamily="34" charset="0"/>
              <a:buChar char="•"/>
            </a:pPr>
            <a:r>
              <a:rPr lang="en-GB" b="1" i="0" u="none" strike="noStrike" dirty="0">
                <a:solidFill>
                  <a:schemeClr val="tx1"/>
                </a:solidFill>
                <a:effectLst/>
              </a:rPr>
              <a:t>This software maintains products by entering information such as name, product id, buy rate, and product description. </a:t>
            </a:r>
            <a:endParaRPr lang="en-GB" dirty="0">
              <a:solidFill>
                <a:schemeClr val="tx1"/>
              </a:solidFill>
            </a:endParaRPr>
          </a:p>
        </p:txBody>
      </p:sp>
      <p:sp>
        <p:nvSpPr>
          <p:cNvPr id="538" name="Google Shape;538;p47"/>
          <p:cNvSpPr txBox="1">
            <a:spLocks noGrp="1"/>
          </p:cNvSpPr>
          <p:nvPr>
            <p:ph type="title"/>
          </p:nvPr>
        </p:nvSpPr>
        <p:spPr>
          <a:xfrm flipH="1">
            <a:off x="982850" y="1428750"/>
            <a:ext cx="6327400" cy="78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i="0" u="none" strike="noStrike" dirty="0">
                <a:solidFill>
                  <a:srgbClr val="F7B4A7"/>
                </a:solidFill>
                <a:effectLst/>
              </a:rPr>
              <a:t>Introduction</a:t>
            </a:r>
            <a:endParaRPr b="0" dirty="0">
              <a:solidFill>
                <a:schemeClr val="accent3"/>
              </a:solidFill>
            </a:endParaRPr>
          </a:p>
        </p:txBody>
      </p:sp>
      <p:sp>
        <p:nvSpPr>
          <p:cNvPr id="539" name="Google Shape;539;p47"/>
          <p:cNvSpPr txBox="1"/>
          <p:nvPr/>
        </p:nvSpPr>
        <p:spPr>
          <a:xfrm rot="-773">
            <a:off x="7087859" y="2774462"/>
            <a:ext cx="1335000" cy="18294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sz="900" i="1" dirty="0">
              <a:latin typeface="Anek Latin"/>
              <a:ea typeface="Anek Latin"/>
              <a:cs typeface="Anek Latin"/>
              <a:sym typeface="Anek Latin"/>
            </a:endParaRPr>
          </a:p>
        </p:txBody>
      </p:sp>
      <p:pic>
        <p:nvPicPr>
          <p:cNvPr id="540" name="Google Shape;540;p47"/>
          <p:cNvPicPr preferRelativeResize="0"/>
          <p:nvPr/>
        </p:nvPicPr>
        <p:blipFill>
          <a:blip r:embed="rId4">
            <a:alphaModFix/>
          </a:blip>
          <a:stretch>
            <a:fillRect/>
          </a:stretch>
        </p:blipFill>
        <p:spPr>
          <a:xfrm rot="5400000">
            <a:off x="7568509" y="3565296"/>
            <a:ext cx="1385265" cy="10186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48"/>
          <p:cNvPicPr preferRelativeResize="0"/>
          <p:nvPr/>
        </p:nvPicPr>
        <p:blipFill>
          <a:blip r:embed="rId3">
            <a:alphaModFix/>
          </a:blip>
          <a:stretch>
            <a:fillRect/>
          </a:stretch>
        </p:blipFill>
        <p:spPr>
          <a:xfrm>
            <a:off x="630865" y="1443807"/>
            <a:ext cx="3430772" cy="2195125"/>
          </a:xfrm>
          <a:prstGeom prst="rect">
            <a:avLst/>
          </a:prstGeom>
          <a:noFill/>
          <a:ln>
            <a:noFill/>
          </a:ln>
        </p:spPr>
      </p:pic>
      <p:pic>
        <p:nvPicPr>
          <p:cNvPr id="546" name="Google Shape;546;p48"/>
          <p:cNvPicPr preferRelativeResize="0"/>
          <p:nvPr/>
        </p:nvPicPr>
        <p:blipFill rotWithShape="1">
          <a:blip r:embed="rId4">
            <a:alphaModFix/>
          </a:blip>
          <a:srcRect l="932" r="942"/>
          <a:stretch/>
        </p:blipFill>
        <p:spPr>
          <a:xfrm rot="5400000" flipH="1">
            <a:off x="4807050" y="-1178613"/>
            <a:ext cx="1914775" cy="4401172"/>
          </a:xfrm>
          <a:prstGeom prst="rect">
            <a:avLst/>
          </a:prstGeom>
          <a:noFill/>
          <a:ln>
            <a:noFill/>
          </a:ln>
          <a:effectLst>
            <a:outerShdw blurRad="57150" dist="19050" dir="5400000" algn="bl" rotWithShape="0">
              <a:schemeClr val="dk1">
                <a:alpha val="50000"/>
              </a:schemeClr>
            </a:outerShdw>
          </a:effectLst>
        </p:spPr>
      </p:pic>
      <p:sp>
        <p:nvSpPr>
          <p:cNvPr id="547" name="Google Shape;547;p48"/>
          <p:cNvSpPr txBox="1"/>
          <p:nvPr/>
        </p:nvSpPr>
        <p:spPr>
          <a:xfrm>
            <a:off x="1034901" y="2711942"/>
            <a:ext cx="2700670" cy="3927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i="1" dirty="0">
                <a:solidFill>
                  <a:schemeClr val="dk1"/>
                </a:solidFill>
                <a:latin typeface="Anek Latin"/>
                <a:ea typeface="Anek Latin"/>
                <a:cs typeface="Anek Latin"/>
                <a:sym typeface="Anek Latin"/>
              </a:rPr>
              <a:t>Inventory Management System</a:t>
            </a:r>
            <a:endParaRPr b="1" i="1" dirty="0">
              <a:solidFill>
                <a:schemeClr val="dk1"/>
              </a:solidFill>
              <a:latin typeface="Anek Latin"/>
              <a:ea typeface="Anek Latin"/>
              <a:cs typeface="Anek Latin"/>
              <a:sym typeface="Anek Latin"/>
            </a:endParaRPr>
          </a:p>
        </p:txBody>
      </p:sp>
      <p:sp>
        <p:nvSpPr>
          <p:cNvPr id="548" name="Google Shape;548;p48"/>
          <p:cNvSpPr txBox="1">
            <a:spLocks noGrp="1"/>
          </p:cNvSpPr>
          <p:nvPr>
            <p:ph type="subTitle" idx="1"/>
          </p:nvPr>
        </p:nvSpPr>
        <p:spPr>
          <a:xfrm>
            <a:off x="3819425" y="1990550"/>
            <a:ext cx="4172100" cy="2815366"/>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b="0" i="0" u="none" strike="noStrike" dirty="0">
                <a:solidFill>
                  <a:schemeClr val="tx1"/>
                </a:solidFill>
                <a:effectLst/>
              </a:rPr>
              <a:t>The inventory management system is an essential component of any business that deals with products. </a:t>
            </a:r>
            <a:endParaRPr lang="en-GB" dirty="0">
              <a:solidFill>
                <a:schemeClr val="tx1"/>
              </a:solidFill>
            </a:endParaRPr>
          </a:p>
          <a:p>
            <a:pPr>
              <a:buFont typeface="Arial" panose="020B0604020202020204" pitchFamily="34" charset="0"/>
              <a:buChar char="•"/>
            </a:pPr>
            <a:r>
              <a:rPr lang="en-GB" b="0" i="0" u="none" strike="noStrike" dirty="0">
                <a:solidFill>
                  <a:schemeClr val="tx1"/>
                </a:solidFill>
                <a:effectLst/>
              </a:rPr>
              <a:t>It involves tracking and managing the flow of goods and materials from the point of purchase to the point of sale. The manual process of inventory management can be time-consuming and prone to errors. </a:t>
            </a:r>
            <a:endParaRPr lang="en-GB" dirty="0">
              <a:solidFill>
                <a:schemeClr val="tx1"/>
              </a:solidFill>
            </a:endParaRPr>
          </a:p>
          <a:p>
            <a:pPr>
              <a:buFont typeface="Arial" panose="020B0604020202020204" pitchFamily="34" charset="0"/>
              <a:buChar char="•"/>
            </a:pPr>
            <a:r>
              <a:rPr lang="en-GB" b="0" i="0" u="none" strike="noStrike" dirty="0">
                <a:solidFill>
                  <a:schemeClr val="tx1"/>
                </a:solidFill>
                <a:effectLst/>
              </a:rPr>
              <a:t>The lack of a proper system for tracking inventory levels can lead to stockouts, excess inventory, and inefficient allocation of resources.</a:t>
            </a:r>
            <a:endParaRPr lang="en-GB" dirty="0">
              <a:solidFill>
                <a:schemeClr val="tx1"/>
              </a:solidFill>
            </a:endParaRPr>
          </a:p>
        </p:txBody>
      </p:sp>
      <p:sp>
        <p:nvSpPr>
          <p:cNvPr id="549" name="Google Shape;549;p48"/>
          <p:cNvSpPr txBox="1">
            <a:spLocks noGrp="1"/>
          </p:cNvSpPr>
          <p:nvPr>
            <p:ph type="title"/>
          </p:nvPr>
        </p:nvSpPr>
        <p:spPr>
          <a:xfrm>
            <a:off x="3819425" y="539500"/>
            <a:ext cx="4041580" cy="127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a:t>
            </a:r>
            <a:r>
              <a:rPr lang="en" b="0" dirty="0">
                <a:solidFill>
                  <a:schemeClr val="accent3"/>
                </a:solidFill>
              </a:rPr>
              <a:t>Statement</a:t>
            </a:r>
            <a:endParaRPr b="0" dirty="0">
              <a:solidFill>
                <a:schemeClr val="accent3"/>
              </a:solidFill>
            </a:endParaRPr>
          </a:p>
        </p:txBody>
      </p:sp>
      <p:grpSp>
        <p:nvGrpSpPr>
          <p:cNvPr id="550" name="Google Shape;550;p48"/>
          <p:cNvGrpSpPr/>
          <p:nvPr/>
        </p:nvGrpSpPr>
        <p:grpSpPr>
          <a:xfrm>
            <a:off x="1917724" y="2312214"/>
            <a:ext cx="685924" cy="474872"/>
            <a:chOff x="5568000" y="1063375"/>
            <a:chExt cx="1215100" cy="841225"/>
          </a:xfrm>
        </p:grpSpPr>
        <p:sp>
          <p:nvSpPr>
            <p:cNvPr id="551" name="Google Shape;551;p48"/>
            <p:cNvSpPr/>
            <p:nvPr/>
          </p:nvSpPr>
          <p:spPr>
            <a:xfrm>
              <a:off x="5568000" y="1063375"/>
              <a:ext cx="1215100" cy="841225"/>
            </a:xfrm>
            <a:custGeom>
              <a:avLst/>
              <a:gdLst/>
              <a:ahLst/>
              <a:cxnLst/>
              <a:rect l="l" t="t" r="r" b="b"/>
              <a:pathLst>
                <a:path w="48604" h="33649" extrusionOk="0">
                  <a:moveTo>
                    <a:pt x="10061" y="1"/>
                  </a:moveTo>
                  <a:lnTo>
                    <a:pt x="38451" y="1"/>
                  </a:lnTo>
                  <a:cubicBezTo>
                    <a:pt x="39788" y="1"/>
                    <a:pt x="41035" y="548"/>
                    <a:pt x="41916" y="1460"/>
                  </a:cubicBezTo>
                  <a:cubicBezTo>
                    <a:pt x="42767" y="2311"/>
                    <a:pt x="43345" y="3526"/>
                    <a:pt x="43345" y="4894"/>
                  </a:cubicBezTo>
                  <a:lnTo>
                    <a:pt x="43345" y="21186"/>
                  </a:lnTo>
                  <a:cubicBezTo>
                    <a:pt x="43345" y="22372"/>
                    <a:pt x="42919" y="23466"/>
                    <a:pt x="42220" y="24347"/>
                  </a:cubicBezTo>
                  <a:cubicBezTo>
                    <a:pt x="42402" y="24530"/>
                    <a:pt x="42585" y="24743"/>
                    <a:pt x="42767" y="24955"/>
                  </a:cubicBezTo>
                  <a:cubicBezTo>
                    <a:pt x="42858" y="25077"/>
                    <a:pt x="42980" y="25198"/>
                    <a:pt x="43041" y="25259"/>
                  </a:cubicBezTo>
                  <a:lnTo>
                    <a:pt x="48056" y="30487"/>
                  </a:lnTo>
                  <a:cubicBezTo>
                    <a:pt x="48299" y="30700"/>
                    <a:pt x="48390" y="30913"/>
                    <a:pt x="48482" y="31186"/>
                  </a:cubicBezTo>
                  <a:cubicBezTo>
                    <a:pt x="48603" y="31734"/>
                    <a:pt x="48482" y="32189"/>
                    <a:pt x="48086" y="32585"/>
                  </a:cubicBezTo>
                  <a:cubicBezTo>
                    <a:pt x="47904" y="32828"/>
                    <a:pt x="47600" y="33010"/>
                    <a:pt x="47296" y="33193"/>
                  </a:cubicBezTo>
                  <a:cubicBezTo>
                    <a:pt x="46779" y="33466"/>
                    <a:pt x="46050" y="33648"/>
                    <a:pt x="45442" y="33648"/>
                  </a:cubicBezTo>
                  <a:lnTo>
                    <a:pt x="3162" y="33648"/>
                  </a:lnTo>
                  <a:cubicBezTo>
                    <a:pt x="2523" y="33648"/>
                    <a:pt x="1824" y="33466"/>
                    <a:pt x="1277" y="33193"/>
                  </a:cubicBezTo>
                  <a:cubicBezTo>
                    <a:pt x="973" y="33041"/>
                    <a:pt x="669" y="32828"/>
                    <a:pt x="487" y="32585"/>
                  </a:cubicBezTo>
                  <a:cubicBezTo>
                    <a:pt x="152" y="32189"/>
                    <a:pt x="0" y="31734"/>
                    <a:pt x="122" y="31186"/>
                  </a:cubicBezTo>
                  <a:cubicBezTo>
                    <a:pt x="183" y="30943"/>
                    <a:pt x="304" y="30670"/>
                    <a:pt x="517" y="30487"/>
                  </a:cubicBezTo>
                  <a:lnTo>
                    <a:pt x="5532" y="25259"/>
                  </a:lnTo>
                  <a:cubicBezTo>
                    <a:pt x="5624" y="25198"/>
                    <a:pt x="5684" y="25077"/>
                    <a:pt x="5806" y="24955"/>
                  </a:cubicBezTo>
                  <a:cubicBezTo>
                    <a:pt x="5988" y="24743"/>
                    <a:pt x="6140" y="24560"/>
                    <a:pt x="6384" y="24347"/>
                  </a:cubicBezTo>
                  <a:cubicBezTo>
                    <a:pt x="5654" y="23527"/>
                    <a:pt x="5229" y="22432"/>
                    <a:pt x="5229" y="21217"/>
                  </a:cubicBezTo>
                  <a:lnTo>
                    <a:pt x="5229" y="4894"/>
                  </a:lnTo>
                  <a:cubicBezTo>
                    <a:pt x="5229" y="3587"/>
                    <a:pt x="5776" y="2311"/>
                    <a:pt x="6688" y="1460"/>
                  </a:cubicBezTo>
                  <a:cubicBezTo>
                    <a:pt x="7508" y="548"/>
                    <a:pt x="8724" y="1"/>
                    <a:pt x="10061" y="1"/>
                  </a:cubicBezTo>
                  <a:close/>
                  <a:moveTo>
                    <a:pt x="30244" y="14438"/>
                  </a:moveTo>
                  <a:lnTo>
                    <a:pt x="31886" y="16080"/>
                  </a:lnTo>
                  <a:lnTo>
                    <a:pt x="29636" y="18329"/>
                  </a:lnTo>
                  <a:lnTo>
                    <a:pt x="25989" y="14682"/>
                  </a:lnTo>
                  <a:lnTo>
                    <a:pt x="25989" y="14682"/>
                  </a:lnTo>
                  <a:lnTo>
                    <a:pt x="25989" y="14682"/>
                  </a:lnTo>
                  <a:lnTo>
                    <a:pt x="22341" y="18329"/>
                  </a:lnTo>
                  <a:lnTo>
                    <a:pt x="18694" y="14682"/>
                  </a:lnTo>
                  <a:lnTo>
                    <a:pt x="18694" y="14682"/>
                  </a:lnTo>
                  <a:lnTo>
                    <a:pt x="18694" y="14682"/>
                  </a:lnTo>
                  <a:lnTo>
                    <a:pt x="13800" y="19575"/>
                  </a:lnTo>
                  <a:lnTo>
                    <a:pt x="15046" y="20822"/>
                  </a:lnTo>
                  <a:lnTo>
                    <a:pt x="18694" y="17174"/>
                  </a:lnTo>
                  <a:lnTo>
                    <a:pt x="22341" y="20822"/>
                  </a:lnTo>
                  <a:lnTo>
                    <a:pt x="22341" y="20822"/>
                  </a:lnTo>
                  <a:lnTo>
                    <a:pt x="22341" y="20822"/>
                  </a:lnTo>
                  <a:lnTo>
                    <a:pt x="25989" y="17174"/>
                  </a:lnTo>
                  <a:lnTo>
                    <a:pt x="29636" y="20822"/>
                  </a:lnTo>
                  <a:lnTo>
                    <a:pt x="29636" y="20822"/>
                  </a:lnTo>
                  <a:lnTo>
                    <a:pt x="29636" y="20822"/>
                  </a:lnTo>
                  <a:lnTo>
                    <a:pt x="33132" y="17326"/>
                  </a:lnTo>
                  <a:lnTo>
                    <a:pt x="34804" y="18998"/>
                  </a:lnTo>
                  <a:lnTo>
                    <a:pt x="34804" y="14438"/>
                  </a:lnTo>
                  <a:lnTo>
                    <a:pt x="30244" y="14438"/>
                  </a:lnTo>
                  <a:close/>
                  <a:moveTo>
                    <a:pt x="14894" y="8329"/>
                  </a:moveTo>
                  <a:cubicBezTo>
                    <a:pt x="14408" y="8329"/>
                    <a:pt x="13982" y="8754"/>
                    <a:pt x="13982" y="9241"/>
                  </a:cubicBezTo>
                  <a:lnTo>
                    <a:pt x="13982" y="17630"/>
                  </a:lnTo>
                  <a:lnTo>
                    <a:pt x="18694" y="12919"/>
                  </a:lnTo>
                  <a:lnTo>
                    <a:pt x="18694" y="12919"/>
                  </a:lnTo>
                  <a:lnTo>
                    <a:pt x="18694" y="12919"/>
                  </a:lnTo>
                  <a:lnTo>
                    <a:pt x="19970" y="14226"/>
                  </a:lnTo>
                  <a:lnTo>
                    <a:pt x="19970" y="9271"/>
                  </a:lnTo>
                  <a:cubicBezTo>
                    <a:pt x="19970" y="8785"/>
                    <a:pt x="19545" y="8359"/>
                    <a:pt x="19059" y="8359"/>
                  </a:cubicBezTo>
                  <a:lnTo>
                    <a:pt x="14894" y="8359"/>
                  </a:lnTo>
                  <a:close/>
                  <a:moveTo>
                    <a:pt x="22189" y="4833"/>
                  </a:moveTo>
                  <a:cubicBezTo>
                    <a:pt x="21703" y="4833"/>
                    <a:pt x="21277" y="5229"/>
                    <a:pt x="21277" y="5745"/>
                  </a:cubicBezTo>
                  <a:lnTo>
                    <a:pt x="21277" y="15593"/>
                  </a:lnTo>
                  <a:lnTo>
                    <a:pt x="22341" y="16657"/>
                  </a:lnTo>
                  <a:lnTo>
                    <a:pt x="25989" y="13010"/>
                  </a:lnTo>
                  <a:lnTo>
                    <a:pt x="25989" y="13010"/>
                  </a:lnTo>
                  <a:lnTo>
                    <a:pt x="25989" y="13010"/>
                  </a:lnTo>
                  <a:lnTo>
                    <a:pt x="27265" y="14286"/>
                  </a:lnTo>
                  <a:lnTo>
                    <a:pt x="27265" y="5745"/>
                  </a:lnTo>
                  <a:cubicBezTo>
                    <a:pt x="27265" y="5259"/>
                    <a:pt x="26840" y="4833"/>
                    <a:pt x="26354" y="4833"/>
                  </a:cubicBezTo>
                  <a:close/>
                  <a:moveTo>
                    <a:pt x="29484" y="8329"/>
                  </a:moveTo>
                  <a:cubicBezTo>
                    <a:pt x="28998" y="8329"/>
                    <a:pt x="28572" y="8754"/>
                    <a:pt x="28572" y="9241"/>
                  </a:cubicBezTo>
                  <a:lnTo>
                    <a:pt x="28572" y="13223"/>
                  </a:lnTo>
                  <a:lnTo>
                    <a:pt x="34560" y="13223"/>
                  </a:lnTo>
                  <a:lnTo>
                    <a:pt x="34560" y="9271"/>
                  </a:lnTo>
                  <a:cubicBezTo>
                    <a:pt x="34560" y="8785"/>
                    <a:pt x="34165" y="8359"/>
                    <a:pt x="33649" y="8359"/>
                  </a:cubicBezTo>
                  <a:lnTo>
                    <a:pt x="29484" y="8359"/>
                  </a:lnTo>
                  <a:close/>
                  <a:moveTo>
                    <a:pt x="7630" y="29271"/>
                  </a:moveTo>
                  <a:lnTo>
                    <a:pt x="7630" y="29271"/>
                  </a:lnTo>
                  <a:lnTo>
                    <a:pt x="7113" y="29819"/>
                  </a:lnTo>
                  <a:lnTo>
                    <a:pt x="41825" y="29819"/>
                  </a:lnTo>
                  <a:lnTo>
                    <a:pt x="41339" y="29302"/>
                  </a:lnTo>
                  <a:lnTo>
                    <a:pt x="41308" y="29271"/>
                  </a:lnTo>
                  <a:close/>
                  <a:moveTo>
                    <a:pt x="40001" y="27509"/>
                  </a:moveTo>
                  <a:lnTo>
                    <a:pt x="8876" y="27509"/>
                  </a:lnTo>
                  <a:lnTo>
                    <a:pt x="8876" y="27509"/>
                  </a:lnTo>
                  <a:lnTo>
                    <a:pt x="8390" y="28056"/>
                  </a:lnTo>
                  <a:lnTo>
                    <a:pt x="40488" y="28056"/>
                  </a:lnTo>
                  <a:lnTo>
                    <a:pt x="40001" y="27509"/>
                  </a:lnTo>
                  <a:close/>
                  <a:moveTo>
                    <a:pt x="38481" y="26080"/>
                  </a:moveTo>
                  <a:lnTo>
                    <a:pt x="10092" y="26080"/>
                  </a:lnTo>
                  <a:lnTo>
                    <a:pt x="8147" y="26080"/>
                  </a:lnTo>
                  <a:cubicBezTo>
                    <a:pt x="7934" y="26080"/>
                    <a:pt x="7782" y="26262"/>
                    <a:pt x="7630" y="26475"/>
                  </a:cubicBezTo>
                  <a:cubicBezTo>
                    <a:pt x="7508" y="26597"/>
                    <a:pt x="7387" y="26749"/>
                    <a:pt x="7295" y="26901"/>
                  </a:cubicBezTo>
                  <a:lnTo>
                    <a:pt x="3101" y="31278"/>
                  </a:lnTo>
                  <a:lnTo>
                    <a:pt x="3192" y="31278"/>
                  </a:lnTo>
                  <a:lnTo>
                    <a:pt x="45442" y="31278"/>
                  </a:lnTo>
                  <a:lnTo>
                    <a:pt x="45503" y="31278"/>
                  </a:lnTo>
                  <a:lnTo>
                    <a:pt x="41339" y="26901"/>
                  </a:lnTo>
                  <a:cubicBezTo>
                    <a:pt x="41187" y="26749"/>
                    <a:pt x="41065" y="26627"/>
                    <a:pt x="41004" y="26475"/>
                  </a:cubicBezTo>
                  <a:cubicBezTo>
                    <a:pt x="40792" y="26262"/>
                    <a:pt x="40640" y="26080"/>
                    <a:pt x="40457" y="26080"/>
                  </a:cubicBezTo>
                  <a:close/>
                  <a:moveTo>
                    <a:pt x="38481" y="2402"/>
                  </a:moveTo>
                  <a:lnTo>
                    <a:pt x="10092" y="2402"/>
                  </a:lnTo>
                  <a:cubicBezTo>
                    <a:pt x="9423" y="2402"/>
                    <a:pt x="8815" y="2675"/>
                    <a:pt x="8359" y="3131"/>
                  </a:cubicBezTo>
                  <a:cubicBezTo>
                    <a:pt x="7903" y="3587"/>
                    <a:pt x="7630" y="4195"/>
                    <a:pt x="7630" y="4864"/>
                  </a:cubicBezTo>
                  <a:lnTo>
                    <a:pt x="7630" y="21156"/>
                  </a:lnTo>
                  <a:cubicBezTo>
                    <a:pt x="7630" y="21855"/>
                    <a:pt x="7903" y="22463"/>
                    <a:pt x="8359" y="22919"/>
                  </a:cubicBezTo>
                  <a:cubicBezTo>
                    <a:pt x="8815" y="23375"/>
                    <a:pt x="9423" y="23648"/>
                    <a:pt x="10092" y="23648"/>
                  </a:cubicBezTo>
                  <a:lnTo>
                    <a:pt x="38481" y="23648"/>
                  </a:lnTo>
                  <a:cubicBezTo>
                    <a:pt x="39181" y="23648"/>
                    <a:pt x="39788" y="23375"/>
                    <a:pt x="40244" y="22919"/>
                  </a:cubicBezTo>
                  <a:cubicBezTo>
                    <a:pt x="40700" y="22463"/>
                    <a:pt x="40943" y="21855"/>
                    <a:pt x="40943" y="21156"/>
                  </a:cubicBezTo>
                  <a:lnTo>
                    <a:pt x="40943" y="4894"/>
                  </a:lnTo>
                  <a:cubicBezTo>
                    <a:pt x="40943" y="4226"/>
                    <a:pt x="40700" y="3618"/>
                    <a:pt x="40244" y="3162"/>
                  </a:cubicBezTo>
                  <a:cubicBezTo>
                    <a:pt x="39788" y="2675"/>
                    <a:pt x="39181" y="2402"/>
                    <a:pt x="38481" y="24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48"/>
            <p:cNvSpPr/>
            <p:nvPr/>
          </p:nvSpPr>
          <p:spPr>
            <a:xfrm>
              <a:off x="5917550" y="1272350"/>
              <a:ext cx="149725" cy="232550"/>
            </a:xfrm>
            <a:custGeom>
              <a:avLst/>
              <a:gdLst/>
              <a:ahLst/>
              <a:cxnLst/>
              <a:rect l="l" t="t" r="r" b="b"/>
              <a:pathLst>
                <a:path w="5989" h="9302" extrusionOk="0">
                  <a:moveTo>
                    <a:pt x="0" y="9301"/>
                  </a:moveTo>
                  <a:lnTo>
                    <a:pt x="4712" y="4590"/>
                  </a:lnTo>
                  <a:lnTo>
                    <a:pt x="4712" y="4590"/>
                  </a:lnTo>
                  <a:lnTo>
                    <a:pt x="4712" y="4590"/>
                  </a:lnTo>
                  <a:lnTo>
                    <a:pt x="5988" y="5897"/>
                  </a:lnTo>
                  <a:lnTo>
                    <a:pt x="5988" y="912"/>
                  </a:lnTo>
                  <a:cubicBezTo>
                    <a:pt x="5988" y="426"/>
                    <a:pt x="5563" y="0"/>
                    <a:pt x="5077" y="0"/>
                  </a:cubicBezTo>
                  <a:lnTo>
                    <a:pt x="912" y="0"/>
                  </a:lnTo>
                  <a:cubicBezTo>
                    <a:pt x="426" y="0"/>
                    <a:pt x="0" y="426"/>
                    <a:pt x="0" y="9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48"/>
            <p:cNvSpPr/>
            <p:nvPr/>
          </p:nvSpPr>
          <p:spPr>
            <a:xfrm>
              <a:off x="6099925" y="1184200"/>
              <a:ext cx="149725" cy="295625"/>
            </a:xfrm>
            <a:custGeom>
              <a:avLst/>
              <a:gdLst/>
              <a:ahLst/>
              <a:cxnLst/>
              <a:rect l="l" t="t" r="r" b="b"/>
              <a:pathLst>
                <a:path w="5989" h="11825" extrusionOk="0">
                  <a:moveTo>
                    <a:pt x="0" y="912"/>
                  </a:moveTo>
                  <a:lnTo>
                    <a:pt x="0" y="10760"/>
                  </a:lnTo>
                  <a:lnTo>
                    <a:pt x="1064" y="11824"/>
                  </a:lnTo>
                  <a:lnTo>
                    <a:pt x="4712" y="8177"/>
                  </a:lnTo>
                  <a:lnTo>
                    <a:pt x="5988" y="9453"/>
                  </a:lnTo>
                  <a:lnTo>
                    <a:pt x="5988" y="912"/>
                  </a:lnTo>
                  <a:cubicBezTo>
                    <a:pt x="5988" y="426"/>
                    <a:pt x="5563" y="0"/>
                    <a:pt x="5077" y="0"/>
                  </a:cubicBezTo>
                  <a:lnTo>
                    <a:pt x="912" y="0"/>
                  </a:lnTo>
                  <a:cubicBezTo>
                    <a:pt x="426" y="0"/>
                    <a:pt x="0" y="365"/>
                    <a:pt x="0" y="9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48"/>
            <p:cNvSpPr/>
            <p:nvPr/>
          </p:nvSpPr>
          <p:spPr>
            <a:xfrm>
              <a:off x="6282300" y="1271575"/>
              <a:ext cx="149725" cy="123150"/>
            </a:xfrm>
            <a:custGeom>
              <a:avLst/>
              <a:gdLst/>
              <a:ahLst/>
              <a:cxnLst/>
              <a:rect l="l" t="t" r="r" b="b"/>
              <a:pathLst>
                <a:path w="5989" h="4926" extrusionOk="0">
                  <a:moveTo>
                    <a:pt x="0" y="943"/>
                  </a:moveTo>
                  <a:lnTo>
                    <a:pt x="0" y="4925"/>
                  </a:lnTo>
                  <a:lnTo>
                    <a:pt x="5988" y="4925"/>
                  </a:lnTo>
                  <a:lnTo>
                    <a:pt x="5988" y="943"/>
                  </a:lnTo>
                  <a:cubicBezTo>
                    <a:pt x="5988" y="457"/>
                    <a:pt x="5563" y="31"/>
                    <a:pt x="5077" y="31"/>
                  </a:cubicBezTo>
                  <a:lnTo>
                    <a:pt x="912" y="31"/>
                  </a:lnTo>
                  <a:cubicBezTo>
                    <a:pt x="426" y="1"/>
                    <a:pt x="0" y="426"/>
                    <a:pt x="0" y="9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9"/>
          <p:cNvSpPr/>
          <p:nvPr/>
        </p:nvSpPr>
        <p:spPr>
          <a:xfrm>
            <a:off x="713225" y="911300"/>
            <a:ext cx="5774700" cy="3672900"/>
          </a:xfrm>
          <a:prstGeom prst="rect">
            <a:avLst/>
          </a:prstGeom>
          <a:solidFill>
            <a:schemeClr val="lt2"/>
          </a:solidFill>
          <a:ln>
            <a:noFill/>
          </a:ln>
          <a:effectLst>
            <a:outerShdw blurRad="57150" dist="1905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49"/>
          <p:cNvSpPr txBox="1">
            <a:spLocks noGrp="1"/>
          </p:cNvSpPr>
          <p:nvPr>
            <p:ph type="subTitle" idx="1"/>
          </p:nvPr>
        </p:nvSpPr>
        <p:spPr>
          <a:xfrm>
            <a:off x="713225" y="1112874"/>
            <a:ext cx="5567073" cy="3352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sz="1600" b="1" i="0" u="none" strike="noStrike" dirty="0">
                <a:solidFill>
                  <a:srgbClr val="2B4B82"/>
                </a:solidFill>
                <a:effectLst/>
              </a:rPr>
              <a:t>The objective of inventory management is to understand stock levels and stock's location in warehouses. Inventory management software tracks the flow of products from supplier through the production process to the customer. In the warehouse, inventory management tracks stock receipt, picking, packing and shipping.</a:t>
            </a:r>
          </a:p>
          <a:p>
            <a:pPr marL="139700" indent="0"/>
            <a:endParaRPr lang="en-GB" sz="1600" dirty="0"/>
          </a:p>
          <a:p>
            <a:pPr>
              <a:buFont typeface="Arial" panose="020B0604020202020204" pitchFamily="34" charset="0"/>
              <a:buChar char="•"/>
            </a:pPr>
            <a:r>
              <a:rPr lang="en-GB" sz="1600" b="1" i="0" u="none" strike="noStrike" dirty="0">
                <a:solidFill>
                  <a:srgbClr val="2B4B82"/>
                </a:solidFill>
                <a:effectLst/>
              </a:rPr>
              <a:t>To optimize various costs indulged with inventories like purchase cost, carrying a cost, storage cost, etc. To keep material cost under control as they contribute to reducing the cost of production. To eliminate duplication in ordering stocks. To minimize loss through deterioration, pilferage, wastages, and damages.</a:t>
            </a:r>
            <a:endParaRPr lang="en-GB" sz="1600" dirty="0"/>
          </a:p>
        </p:txBody>
      </p:sp>
      <p:sp>
        <p:nvSpPr>
          <p:cNvPr id="562" name="Google Shape;562;p49"/>
          <p:cNvSpPr/>
          <p:nvPr/>
        </p:nvSpPr>
        <p:spPr>
          <a:xfrm>
            <a:off x="4048800" y="-90350"/>
            <a:ext cx="1040100" cy="102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3" name="Google Shape;563;p49"/>
          <p:cNvPicPr preferRelativeResize="0"/>
          <p:nvPr/>
        </p:nvPicPr>
        <p:blipFill rotWithShape="1">
          <a:blip r:embed="rId3">
            <a:alphaModFix/>
          </a:blip>
          <a:srcRect/>
          <a:stretch/>
        </p:blipFill>
        <p:spPr>
          <a:xfrm rot="-476589">
            <a:off x="5702545" y="9863"/>
            <a:ext cx="2620575" cy="2001176"/>
          </a:xfrm>
          <a:prstGeom prst="rect">
            <a:avLst/>
          </a:prstGeom>
          <a:noFill/>
          <a:ln>
            <a:noFill/>
          </a:ln>
          <a:effectLst>
            <a:outerShdw blurRad="57150" dist="19050" dir="5400000" algn="bl" rotWithShape="0">
              <a:srgbClr val="000000">
                <a:alpha val="50000"/>
              </a:srgbClr>
            </a:outerShdw>
          </a:effectLst>
        </p:spPr>
      </p:pic>
      <p:pic>
        <p:nvPicPr>
          <p:cNvPr id="564" name="Google Shape;564;p49"/>
          <p:cNvPicPr preferRelativeResize="0"/>
          <p:nvPr/>
        </p:nvPicPr>
        <p:blipFill>
          <a:blip r:embed="rId4">
            <a:alphaModFix/>
          </a:blip>
          <a:stretch>
            <a:fillRect/>
          </a:stretch>
        </p:blipFill>
        <p:spPr>
          <a:xfrm>
            <a:off x="6804259" y="43046"/>
            <a:ext cx="1385265" cy="1018651"/>
          </a:xfrm>
          <a:prstGeom prst="rect">
            <a:avLst/>
          </a:prstGeom>
          <a:noFill/>
          <a:ln>
            <a:noFill/>
          </a:ln>
          <a:effectLst>
            <a:outerShdw blurRad="57150" dist="19050" dir="5400000" algn="bl" rotWithShape="0">
              <a:srgbClr val="000000">
                <a:alpha val="50000"/>
              </a:srgbClr>
            </a:outerShdw>
          </a:effectLst>
        </p:spPr>
      </p:pic>
      <p:sp>
        <p:nvSpPr>
          <p:cNvPr id="9" name="TextBox 8">
            <a:extLst>
              <a:ext uri="{FF2B5EF4-FFF2-40B4-BE49-F238E27FC236}">
                <a16:creationId xmlns:a16="http://schemas.microsoft.com/office/drawing/2014/main" id="{81C82FEC-A764-4B70-879A-F06ACC75D83E}"/>
              </a:ext>
            </a:extLst>
          </p:cNvPr>
          <p:cNvSpPr txBox="1"/>
          <p:nvPr/>
        </p:nvSpPr>
        <p:spPr>
          <a:xfrm>
            <a:off x="6351160" y="1266350"/>
            <a:ext cx="1516933" cy="307777"/>
          </a:xfrm>
          <a:prstGeom prst="rect">
            <a:avLst/>
          </a:prstGeom>
          <a:noFill/>
        </p:spPr>
        <p:txBody>
          <a:bodyPr wrap="square">
            <a:spAutoFit/>
          </a:bodyPr>
          <a:lstStyle/>
          <a:p>
            <a:r>
              <a:rPr lang="en-IN" b="1" i="0" u="none" strike="noStrike" dirty="0">
                <a:solidFill>
                  <a:srgbClr val="31356E"/>
                </a:solidFill>
                <a:effectLst/>
              </a:rPr>
              <a:t>OBJECTIVE</a:t>
            </a:r>
            <a:endParaRPr lang="en-IN"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50"/>
          <p:cNvPicPr preferRelativeResize="0"/>
          <p:nvPr/>
        </p:nvPicPr>
        <p:blipFill rotWithShape="1">
          <a:blip r:embed="rId3">
            <a:alphaModFix/>
          </a:blip>
          <a:srcRect l="-2339" r="-2120" b="-2838"/>
          <a:stretch/>
        </p:blipFill>
        <p:spPr>
          <a:xfrm rot="-147385">
            <a:off x="1250560" y="230685"/>
            <a:ext cx="3620940" cy="4758657"/>
          </a:xfrm>
          <a:prstGeom prst="rect">
            <a:avLst/>
          </a:prstGeom>
          <a:noFill/>
          <a:ln>
            <a:noFill/>
          </a:ln>
          <a:effectLst>
            <a:outerShdw blurRad="57150" dist="19050" dir="5400000" algn="bl" rotWithShape="0">
              <a:srgbClr val="000000">
                <a:alpha val="50000"/>
              </a:srgbClr>
            </a:outerShdw>
          </a:effectLst>
        </p:spPr>
      </p:pic>
      <p:sp>
        <p:nvSpPr>
          <p:cNvPr id="571" name="Google Shape;571;p50"/>
          <p:cNvSpPr txBox="1">
            <a:spLocks noGrp="1"/>
          </p:cNvSpPr>
          <p:nvPr>
            <p:ph type="title"/>
          </p:nvPr>
        </p:nvSpPr>
        <p:spPr>
          <a:xfrm>
            <a:off x="1604202" y="2058042"/>
            <a:ext cx="3045000" cy="1103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THE </a:t>
            </a:r>
            <a:r>
              <a:rPr lang="en" sz="2800" b="0" dirty="0">
                <a:solidFill>
                  <a:srgbClr val="EB3B3B"/>
                </a:solidFill>
              </a:rPr>
              <a:t>IMPLEMENTATION</a:t>
            </a:r>
            <a:endParaRPr sz="2800" b="0" dirty="0">
              <a:solidFill>
                <a:srgbClr val="EB3B3B"/>
              </a:solidFill>
            </a:endParaRPr>
          </a:p>
        </p:txBody>
      </p:sp>
      <p:sp>
        <p:nvSpPr>
          <p:cNvPr id="572" name="Google Shape;572;p50"/>
          <p:cNvSpPr txBox="1">
            <a:spLocks noGrp="1"/>
          </p:cNvSpPr>
          <p:nvPr>
            <p:ph type="subTitle" idx="1"/>
          </p:nvPr>
        </p:nvSpPr>
        <p:spPr>
          <a:xfrm>
            <a:off x="5046451" y="985358"/>
            <a:ext cx="3445419" cy="348740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sz="1400" b="0" i="0" u="none" strike="noStrike" dirty="0">
                <a:solidFill>
                  <a:schemeClr val="tx1"/>
                </a:solidFill>
                <a:effectLst/>
              </a:rPr>
              <a:t>The prototype application is implemented using Java and Firebase for database. </a:t>
            </a:r>
          </a:p>
          <a:p>
            <a:pPr marL="285750" lvl="0" indent="-285750" algn="l" rtl="0">
              <a:spcBef>
                <a:spcPts val="0"/>
              </a:spcBef>
              <a:spcAft>
                <a:spcPts val="0"/>
              </a:spcAft>
              <a:buFont typeface="Arial" panose="020B0604020202020204" pitchFamily="34" charset="0"/>
              <a:buChar char="•"/>
            </a:pPr>
            <a:endParaRPr lang="en-GB" sz="1400" dirty="0">
              <a:solidFill>
                <a:schemeClr val="tx1"/>
              </a:solidFill>
            </a:endParaRPr>
          </a:p>
          <a:p>
            <a:pPr marL="285750" lvl="0" indent="-285750" algn="l" rtl="0">
              <a:spcBef>
                <a:spcPts val="0"/>
              </a:spcBef>
              <a:spcAft>
                <a:spcPts val="0"/>
              </a:spcAft>
              <a:buFont typeface="Arial" panose="020B0604020202020204" pitchFamily="34" charset="0"/>
              <a:buChar char="•"/>
            </a:pPr>
            <a:r>
              <a:rPr lang="en-GB" sz="1400" b="0" i="0" u="none" strike="noStrike" dirty="0">
                <a:solidFill>
                  <a:schemeClr val="tx1"/>
                </a:solidFill>
                <a:effectLst/>
              </a:rPr>
              <a:t>The prototype allows the user to upload the details of the product such as price, product name, product category, product barcode if available on the database and delete the data as per need. </a:t>
            </a:r>
          </a:p>
          <a:p>
            <a:pPr marL="0" lvl="0" indent="0" algn="l" rtl="0">
              <a:spcBef>
                <a:spcPts val="0"/>
              </a:spcBef>
              <a:spcAft>
                <a:spcPts val="0"/>
              </a:spcAft>
            </a:pPr>
            <a:endParaRPr lang="en-GB" sz="1400" b="0" i="0" u="none" strike="noStrike" dirty="0">
              <a:solidFill>
                <a:schemeClr val="tx1"/>
              </a:solidFill>
              <a:effectLst/>
            </a:endParaRPr>
          </a:p>
          <a:p>
            <a:pPr marL="285750" lvl="0" indent="-285750" algn="l" rtl="0">
              <a:spcBef>
                <a:spcPts val="0"/>
              </a:spcBef>
              <a:spcAft>
                <a:spcPts val="0"/>
              </a:spcAft>
              <a:buFont typeface="Arial" panose="020B0604020202020204" pitchFamily="34" charset="0"/>
              <a:buChar char="•"/>
            </a:pPr>
            <a:r>
              <a:rPr lang="en-GB" sz="1400" b="0" i="0" u="none" strike="noStrike" dirty="0">
                <a:solidFill>
                  <a:schemeClr val="tx1"/>
                </a:solidFill>
                <a:effectLst/>
              </a:rPr>
              <a:t>On successful registration by the user, he/she can log into the application and view the dashboard where user can add product ,delete product or view all the added items. </a:t>
            </a:r>
            <a:endParaRPr lang="en-GB" sz="14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3FBB-6162-4B05-A66D-1FB56634ADB0}"/>
              </a:ext>
            </a:extLst>
          </p:cNvPr>
          <p:cNvSpPr>
            <a:spLocks noGrp="1"/>
          </p:cNvSpPr>
          <p:nvPr>
            <p:ph type="title"/>
          </p:nvPr>
        </p:nvSpPr>
        <p:spPr>
          <a:xfrm>
            <a:off x="3099848" y="1616663"/>
            <a:ext cx="3045000" cy="1507500"/>
          </a:xfrm>
        </p:spPr>
        <p:txBody>
          <a:bodyPr/>
          <a:lstStyle/>
          <a:p>
            <a:r>
              <a:rPr lang="en-IN" dirty="0"/>
              <a:t>CONNECT TO </a:t>
            </a:r>
            <a:br>
              <a:rPr lang="en-IN" dirty="0"/>
            </a:br>
            <a:r>
              <a:rPr lang="en-IN" dirty="0">
                <a:solidFill>
                  <a:srgbClr val="EB3B3B"/>
                </a:solidFill>
              </a:rPr>
              <a:t>DATABASE</a:t>
            </a:r>
          </a:p>
        </p:txBody>
      </p:sp>
    </p:spTree>
    <p:extLst>
      <p:ext uri="{BB962C8B-B14F-4D97-AF65-F5344CB8AC3E}">
        <p14:creationId xmlns:p14="http://schemas.microsoft.com/office/powerpoint/2010/main" val="10970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903CC0C-7008-4321-9008-8A17C439C71B}"/>
              </a:ext>
            </a:extLst>
          </p:cNvPr>
          <p:cNvSpPr txBox="1"/>
          <p:nvPr/>
        </p:nvSpPr>
        <p:spPr>
          <a:xfrm>
            <a:off x="708837" y="290623"/>
            <a:ext cx="8236689" cy="4634346"/>
          </a:xfrm>
          <a:prstGeom prst="rect">
            <a:avLst/>
          </a:prstGeom>
          <a:noFill/>
        </p:spPr>
        <p:txBody>
          <a:bodyPr wrap="square">
            <a:spAutoFit/>
          </a:bodyPr>
          <a:lstStyle/>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public class User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public String product_name,category,price,itembarcode;</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public User()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public User(String product_name, String category, Stringprice,String itembarcode)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this.product_name = product_name;</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this.category = category;</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this.price = price;</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this.itembarcode = itembarcode;</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public String getItembarcode()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return itembarcode;</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public String getProduct_name()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return product_name;</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public String getCategory()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return category;</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public String getPrice()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return price;</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    }</a:t>
            </a:r>
            <a:b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br>
            <a:r>
              <a:rPr lang="en-IN" sz="1200" b="1"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8638670"/>
      </p:ext>
    </p:extLst>
  </p:cSld>
  <p:clrMapOvr>
    <a:masterClrMapping/>
  </p:clrMapOvr>
</p:sld>
</file>

<file path=ppt/theme/theme1.xml><?xml version="1.0" encoding="utf-8"?>
<a:theme xmlns:a="http://schemas.openxmlformats.org/drawingml/2006/main" name="Inventory Management System Business Plan by Slidesgo">
  <a:themeElements>
    <a:clrScheme name="Simple Light">
      <a:dk1>
        <a:srgbClr val="212121"/>
      </a:dk1>
      <a:lt1>
        <a:srgbClr val="FFFFFF"/>
      </a:lt1>
      <a:dk2>
        <a:srgbClr val="435D74"/>
      </a:dk2>
      <a:lt2>
        <a:srgbClr val="F3F3F3"/>
      </a:lt2>
      <a:accent1>
        <a:srgbClr val="84BDE7"/>
      </a:accent1>
      <a:accent2>
        <a:srgbClr val="9FD9E0"/>
      </a:accent2>
      <a:accent3>
        <a:srgbClr val="EB3B3B"/>
      </a:accent3>
      <a:accent4>
        <a:srgbClr val="5C9AC7"/>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1615</Words>
  <Application>Microsoft Office PowerPoint</Application>
  <PresentationFormat>On-screen Show (16:9)</PresentationFormat>
  <Paragraphs>130</Paragraphs>
  <Slides>24</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Arial Unicode MS</vt:lpstr>
      <vt:lpstr>Open Sans</vt:lpstr>
      <vt:lpstr>Anek Latin</vt:lpstr>
      <vt:lpstr>Anaheim</vt:lpstr>
      <vt:lpstr>Calibri</vt:lpstr>
      <vt:lpstr>Courier New</vt:lpstr>
      <vt:lpstr>YACkoGagfvs 0</vt:lpstr>
      <vt:lpstr>Arial</vt:lpstr>
      <vt:lpstr>Work Sans</vt:lpstr>
      <vt:lpstr>Libre Baskerville</vt:lpstr>
      <vt:lpstr>Josefin Sans</vt:lpstr>
      <vt:lpstr>Roboto</vt:lpstr>
      <vt:lpstr>Roboto Condensed Light</vt:lpstr>
      <vt:lpstr>Inventory Management System Business Plan by Slidesgo</vt:lpstr>
      <vt:lpstr>Inventory Management System</vt:lpstr>
      <vt:lpstr>Team 107</vt:lpstr>
      <vt:lpstr>Table of Content</vt:lpstr>
      <vt:lpstr>Introduction</vt:lpstr>
      <vt:lpstr>Problem Statement</vt:lpstr>
      <vt:lpstr>PowerPoint Presentation</vt:lpstr>
      <vt:lpstr>THE IMPLEMENTATION</vt:lpstr>
      <vt:lpstr>CONNECT TO  DATABASE</vt:lpstr>
      <vt:lpstr>PowerPoint Presentation</vt:lpstr>
      <vt:lpstr>public class View_inventory_Adapter extends FirebaseRecyclerAdapter&lt;User, View_inventory_Adapter.View_inventoryHolder&gt; {     public View_inventory_Adapter(@NonNull FirebaseRecyclerOptions&lt;User&gt; options) {         super(options);     }     @Override     protected void onBindViewHolder(@NonNull View_inventoryHolder holder, int position, @NonNull User model) {                 holder.item_name_view.setText(model.getProduct_name());                 holder.item_category_view.setText(model.getCategory());                 holder.item_price_view.setText(model.getPrice());                 holder.itembarcodesd.setText(model.getItembarcode());     }     @NonNull     @Override     public View_inventoryHolder onCreateViewHolder(@NonNull ViewGroup parent, int viewType) {         View view = LayoutInflater.from(parent.getContext())                 .inflate(R.layout.view_inventory_dummy_list, parent, false);         return new View_inventoryHolder(view);     }     class View_inventoryHolder extends RecyclerView.ViewHolder{         TextView item_name_view,item_category_view,item_price_view,itembarcodesd;         public View_inventoryHolder(@NonNull View itemView) {             super(itemView);             item_name_view = itemView.findViewById(R.id.viewitemname);             item_category_view = itemView.findViewById(R.id.viewitemcategory);             item_price_view = itemView.findViewById(R.id.viewitemprice);             itembarcodesd = itemView.findViewById(R.id.viewitembarcoden);         }     } } </vt:lpstr>
      <vt:lpstr>MODELS &amp; DIAGRAM</vt:lpstr>
      <vt:lpstr>PowerPoint Presentation</vt:lpstr>
      <vt:lpstr>PowerPoint Presentation</vt:lpstr>
      <vt:lpstr>PowerPoint Presentation</vt:lpstr>
      <vt:lpstr>PowerPoint Presentation</vt:lpstr>
      <vt:lpstr>Bug fixing in Android apps typically involves identifying and resolving issues or errors that affect the app's functionality, performance, or user experience.</vt:lpstr>
      <vt:lpstr>PowerPoint Presentation</vt:lpstr>
      <vt:lpstr>OUTCOME</vt:lpstr>
      <vt:lpstr>PowerPoint Presentation</vt:lpstr>
      <vt:lpstr>PowerPoint Presentation</vt:lpstr>
      <vt:lpstr>PowerPoint Presentation</vt:lpstr>
      <vt:lpstr>PowerPoint Presentation</vt:lpstr>
      <vt:lpstr>CONCLUSION AND  LIMIT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Management System</dc:title>
  <dc:creator>ANIKETH PRATIHAR</dc:creator>
  <cp:lastModifiedBy>ANIKETH PRATIHAR</cp:lastModifiedBy>
  <cp:revision>14</cp:revision>
  <dcterms:modified xsi:type="dcterms:W3CDTF">2023-05-16T06:18:09Z</dcterms:modified>
</cp:coreProperties>
</file>